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44" r:id="rId5"/>
    <p:sldId id="358" r:id="rId6"/>
    <p:sldId id="257" r:id="rId7"/>
    <p:sldId id="366" r:id="rId8"/>
    <p:sldId id="367" r:id="rId9"/>
    <p:sldId id="370" r:id="rId10"/>
    <p:sldId id="377" r:id="rId11"/>
    <p:sldId id="354" r:id="rId12"/>
    <p:sldId id="378" r:id="rId13"/>
    <p:sldId id="379" r:id="rId14"/>
    <p:sldId id="380" r:id="rId15"/>
    <p:sldId id="449" r:id="rId16"/>
    <p:sldId id="381" r:id="rId17"/>
    <p:sldId id="369" r:id="rId18"/>
    <p:sldId id="353" r:id="rId19"/>
    <p:sldId id="382" r:id="rId20"/>
    <p:sldId id="383" r:id="rId21"/>
    <p:sldId id="390" r:id="rId22"/>
    <p:sldId id="356" r:id="rId23"/>
    <p:sldId id="360" r:id="rId24"/>
    <p:sldId id="389" r:id="rId25"/>
    <p:sldId id="445" r:id="rId26"/>
    <p:sldId id="446" r:id="rId27"/>
    <p:sldId id="391" r:id="rId28"/>
    <p:sldId id="365" r:id="rId29"/>
    <p:sldId id="352" r:id="rId30"/>
    <p:sldId id="450" r:id="rId31"/>
    <p:sldId id="350" r:id="rId32"/>
    <p:sldId id="35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86" d="100"/>
          <a:sy n="86" d="100"/>
        </p:scale>
        <p:origin x="11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8268-9EC2-47B2-A0F7-0AEE0B5C48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7C824C-2B4C-44C0-ADCA-4BEE72C9FD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22E59E0-93DE-4F31-BB59-B48349DF15A8}"/>
              </a:ext>
            </a:extLst>
          </p:cNvPr>
          <p:cNvSpPr>
            <a:spLocks noGrp="1"/>
          </p:cNvSpPr>
          <p:nvPr>
            <p:ph type="dt" sz="half" idx="10"/>
          </p:nvPr>
        </p:nvSpPr>
        <p:spPr/>
        <p:txBody>
          <a:bodyPr/>
          <a:lstStyle/>
          <a:p>
            <a:fld id="{1142B35A-DC4C-4706-9DB8-D170ECC5C6BF}" type="datetimeFigureOut">
              <a:rPr lang="en-GB" smtClean="0"/>
              <a:t>08/05/2024</a:t>
            </a:fld>
            <a:endParaRPr lang="en-GB" dirty="0"/>
          </a:p>
        </p:txBody>
      </p:sp>
      <p:sp>
        <p:nvSpPr>
          <p:cNvPr id="5" name="Footer Placeholder 4">
            <a:extLst>
              <a:ext uri="{FF2B5EF4-FFF2-40B4-BE49-F238E27FC236}">
                <a16:creationId xmlns:a16="http://schemas.microsoft.com/office/drawing/2014/main" id="{4B8FA680-4207-4843-BABA-7A4C3A477E8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3C83D02-BC59-4B5A-BB3A-A21320439B2C}"/>
              </a:ext>
            </a:extLst>
          </p:cNvPr>
          <p:cNvSpPr>
            <a:spLocks noGrp="1"/>
          </p:cNvSpPr>
          <p:nvPr>
            <p:ph type="sldNum" sz="quarter" idx="12"/>
          </p:nvPr>
        </p:nvSpPr>
        <p:spPr/>
        <p:txBody>
          <a:bodyPr/>
          <a:lstStyle/>
          <a:p>
            <a:fld id="{549D1F57-0795-48DB-AE4C-05A6BE08456B}" type="slidenum">
              <a:rPr lang="en-GB" smtClean="0"/>
              <a:t>‹#›</a:t>
            </a:fld>
            <a:endParaRPr lang="en-GB" dirty="0"/>
          </a:p>
        </p:txBody>
      </p:sp>
    </p:spTree>
    <p:extLst>
      <p:ext uri="{BB962C8B-B14F-4D97-AF65-F5344CB8AC3E}">
        <p14:creationId xmlns:p14="http://schemas.microsoft.com/office/powerpoint/2010/main" val="2162806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F6A93-31C2-468F-BC00-B87A63AEC9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48F5FB-1607-4F5F-92B5-E2795A165A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28E346-4A0F-45AE-8BFD-A18E1DBEFFFD}"/>
              </a:ext>
            </a:extLst>
          </p:cNvPr>
          <p:cNvSpPr>
            <a:spLocks noGrp="1"/>
          </p:cNvSpPr>
          <p:nvPr>
            <p:ph type="dt" sz="half" idx="10"/>
          </p:nvPr>
        </p:nvSpPr>
        <p:spPr/>
        <p:txBody>
          <a:bodyPr/>
          <a:lstStyle/>
          <a:p>
            <a:fld id="{1142B35A-DC4C-4706-9DB8-D170ECC5C6BF}" type="datetimeFigureOut">
              <a:rPr lang="en-GB" smtClean="0"/>
              <a:t>08/05/2024</a:t>
            </a:fld>
            <a:endParaRPr lang="en-GB" dirty="0"/>
          </a:p>
        </p:txBody>
      </p:sp>
      <p:sp>
        <p:nvSpPr>
          <p:cNvPr id="5" name="Footer Placeholder 4">
            <a:extLst>
              <a:ext uri="{FF2B5EF4-FFF2-40B4-BE49-F238E27FC236}">
                <a16:creationId xmlns:a16="http://schemas.microsoft.com/office/drawing/2014/main" id="{BB4F6E3B-1E12-4795-98B4-5056C835229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DEB972C-D6A5-43B7-85C9-2A54B58F5CF4}"/>
              </a:ext>
            </a:extLst>
          </p:cNvPr>
          <p:cNvSpPr>
            <a:spLocks noGrp="1"/>
          </p:cNvSpPr>
          <p:nvPr>
            <p:ph type="sldNum" sz="quarter" idx="12"/>
          </p:nvPr>
        </p:nvSpPr>
        <p:spPr/>
        <p:txBody>
          <a:bodyPr/>
          <a:lstStyle/>
          <a:p>
            <a:fld id="{549D1F57-0795-48DB-AE4C-05A6BE08456B}" type="slidenum">
              <a:rPr lang="en-GB" smtClean="0"/>
              <a:t>‹#›</a:t>
            </a:fld>
            <a:endParaRPr lang="en-GB" dirty="0"/>
          </a:p>
        </p:txBody>
      </p:sp>
    </p:spTree>
    <p:extLst>
      <p:ext uri="{BB962C8B-B14F-4D97-AF65-F5344CB8AC3E}">
        <p14:creationId xmlns:p14="http://schemas.microsoft.com/office/powerpoint/2010/main" val="321940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23B1A7-B0C1-493D-8D7E-35CC0A1D69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AEF089-5270-4833-BFB9-E7728B7DB09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D18AEF-D998-4B81-8ED2-458C0BFB2464}"/>
              </a:ext>
            </a:extLst>
          </p:cNvPr>
          <p:cNvSpPr>
            <a:spLocks noGrp="1"/>
          </p:cNvSpPr>
          <p:nvPr>
            <p:ph type="dt" sz="half" idx="10"/>
          </p:nvPr>
        </p:nvSpPr>
        <p:spPr/>
        <p:txBody>
          <a:bodyPr/>
          <a:lstStyle/>
          <a:p>
            <a:fld id="{1142B35A-DC4C-4706-9DB8-D170ECC5C6BF}" type="datetimeFigureOut">
              <a:rPr lang="en-GB" smtClean="0"/>
              <a:t>08/05/2024</a:t>
            </a:fld>
            <a:endParaRPr lang="en-GB" dirty="0"/>
          </a:p>
        </p:txBody>
      </p:sp>
      <p:sp>
        <p:nvSpPr>
          <p:cNvPr id="5" name="Footer Placeholder 4">
            <a:extLst>
              <a:ext uri="{FF2B5EF4-FFF2-40B4-BE49-F238E27FC236}">
                <a16:creationId xmlns:a16="http://schemas.microsoft.com/office/drawing/2014/main" id="{9698AA88-EFE7-4A79-9BE3-6875615E914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FCB3012-8D6C-4787-AAC0-043EDADAFB7C}"/>
              </a:ext>
            </a:extLst>
          </p:cNvPr>
          <p:cNvSpPr>
            <a:spLocks noGrp="1"/>
          </p:cNvSpPr>
          <p:nvPr>
            <p:ph type="sldNum" sz="quarter" idx="12"/>
          </p:nvPr>
        </p:nvSpPr>
        <p:spPr/>
        <p:txBody>
          <a:bodyPr/>
          <a:lstStyle/>
          <a:p>
            <a:fld id="{549D1F57-0795-48DB-AE4C-05A6BE08456B}" type="slidenum">
              <a:rPr lang="en-GB" smtClean="0"/>
              <a:t>‹#›</a:t>
            </a:fld>
            <a:endParaRPr lang="en-GB" dirty="0"/>
          </a:p>
        </p:txBody>
      </p:sp>
    </p:spTree>
    <p:extLst>
      <p:ext uri="{BB962C8B-B14F-4D97-AF65-F5344CB8AC3E}">
        <p14:creationId xmlns:p14="http://schemas.microsoft.com/office/powerpoint/2010/main" val="3525156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9410A-75FD-48CB-B503-AC8B04ED98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112A33-6144-4152-A06F-8FE8E2BDFC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1BB0F0-484C-4B47-A17E-2F43F7353705}"/>
              </a:ext>
            </a:extLst>
          </p:cNvPr>
          <p:cNvSpPr>
            <a:spLocks noGrp="1"/>
          </p:cNvSpPr>
          <p:nvPr>
            <p:ph type="dt" sz="half" idx="10"/>
          </p:nvPr>
        </p:nvSpPr>
        <p:spPr/>
        <p:txBody>
          <a:bodyPr/>
          <a:lstStyle/>
          <a:p>
            <a:fld id="{1142B35A-DC4C-4706-9DB8-D170ECC5C6BF}" type="datetimeFigureOut">
              <a:rPr lang="en-GB" smtClean="0"/>
              <a:t>08/05/2024</a:t>
            </a:fld>
            <a:endParaRPr lang="en-GB" dirty="0"/>
          </a:p>
        </p:txBody>
      </p:sp>
      <p:sp>
        <p:nvSpPr>
          <p:cNvPr id="5" name="Footer Placeholder 4">
            <a:extLst>
              <a:ext uri="{FF2B5EF4-FFF2-40B4-BE49-F238E27FC236}">
                <a16:creationId xmlns:a16="http://schemas.microsoft.com/office/drawing/2014/main" id="{BB1A9DF1-6851-4F2D-B17B-BBD22864DE0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2B4B21C-62E2-4629-BBD6-5D10A11A9DAD}"/>
              </a:ext>
            </a:extLst>
          </p:cNvPr>
          <p:cNvSpPr>
            <a:spLocks noGrp="1"/>
          </p:cNvSpPr>
          <p:nvPr>
            <p:ph type="sldNum" sz="quarter" idx="12"/>
          </p:nvPr>
        </p:nvSpPr>
        <p:spPr/>
        <p:txBody>
          <a:bodyPr/>
          <a:lstStyle/>
          <a:p>
            <a:fld id="{549D1F57-0795-48DB-AE4C-05A6BE08456B}" type="slidenum">
              <a:rPr lang="en-GB" smtClean="0"/>
              <a:t>‹#›</a:t>
            </a:fld>
            <a:endParaRPr lang="en-GB" dirty="0"/>
          </a:p>
        </p:txBody>
      </p:sp>
    </p:spTree>
    <p:extLst>
      <p:ext uri="{BB962C8B-B14F-4D97-AF65-F5344CB8AC3E}">
        <p14:creationId xmlns:p14="http://schemas.microsoft.com/office/powerpoint/2010/main" val="1693072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71240-3130-4B67-B4FD-6E1873DE47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69D01E-1A70-4AF0-B90F-DEEDEA8B99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519A38B-38C9-49D2-B3AA-6EC508C384CD}"/>
              </a:ext>
            </a:extLst>
          </p:cNvPr>
          <p:cNvSpPr>
            <a:spLocks noGrp="1"/>
          </p:cNvSpPr>
          <p:nvPr>
            <p:ph type="dt" sz="half" idx="10"/>
          </p:nvPr>
        </p:nvSpPr>
        <p:spPr/>
        <p:txBody>
          <a:bodyPr/>
          <a:lstStyle/>
          <a:p>
            <a:fld id="{1142B35A-DC4C-4706-9DB8-D170ECC5C6BF}" type="datetimeFigureOut">
              <a:rPr lang="en-GB" smtClean="0"/>
              <a:t>08/05/2024</a:t>
            </a:fld>
            <a:endParaRPr lang="en-GB" dirty="0"/>
          </a:p>
        </p:txBody>
      </p:sp>
      <p:sp>
        <p:nvSpPr>
          <p:cNvPr id="5" name="Footer Placeholder 4">
            <a:extLst>
              <a:ext uri="{FF2B5EF4-FFF2-40B4-BE49-F238E27FC236}">
                <a16:creationId xmlns:a16="http://schemas.microsoft.com/office/drawing/2014/main" id="{67FBB0ED-6C4E-47AA-82D4-B12364D16C3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8767BE0-500E-4B26-B270-A147F555B657}"/>
              </a:ext>
            </a:extLst>
          </p:cNvPr>
          <p:cNvSpPr>
            <a:spLocks noGrp="1"/>
          </p:cNvSpPr>
          <p:nvPr>
            <p:ph type="sldNum" sz="quarter" idx="12"/>
          </p:nvPr>
        </p:nvSpPr>
        <p:spPr/>
        <p:txBody>
          <a:bodyPr/>
          <a:lstStyle/>
          <a:p>
            <a:fld id="{549D1F57-0795-48DB-AE4C-05A6BE08456B}" type="slidenum">
              <a:rPr lang="en-GB" smtClean="0"/>
              <a:t>‹#›</a:t>
            </a:fld>
            <a:endParaRPr lang="en-GB" dirty="0"/>
          </a:p>
        </p:txBody>
      </p:sp>
    </p:spTree>
    <p:extLst>
      <p:ext uri="{BB962C8B-B14F-4D97-AF65-F5344CB8AC3E}">
        <p14:creationId xmlns:p14="http://schemas.microsoft.com/office/powerpoint/2010/main" val="2655821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BE6CC-FC34-4BAF-A526-BAA7330F1F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377EB7-2FC8-4EE9-BA9C-1D23697BAAA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CBA325E-279F-4FC2-BFDA-209DC31996C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068E42A-427D-4B03-82DB-889A123C3ADF}"/>
              </a:ext>
            </a:extLst>
          </p:cNvPr>
          <p:cNvSpPr>
            <a:spLocks noGrp="1"/>
          </p:cNvSpPr>
          <p:nvPr>
            <p:ph type="dt" sz="half" idx="10"/>
          </p:nvPr>
        </p:nvSpPr>
        <p:spPr/>
        <p:txBody>
          <a:bodyPr/>
          <a:lstStyle/>
          <a:p>
            <a:fld id="{1142B35A-DC4C-4706-9DB8-D170ECC5C6BF}" type="datetimeFigureOut">
              <a:rPr lang="en-GB" smtClean="0"/>
              <a:t>08/05/2024</a:t>
            </a:fld>
            <a:endParaRPr lang="en-GB" dirty="0"/>
          </a:p>
        </p:txBody>
      </p:sp>
      <p:sp>
        <p:nvSpPr>
          <p:cNvPr id="6" name="Footer Placeholder 5">
            <a:extLst>
              <a:ext uri="{FF2B5EF4-FFF2-40B4-BE49-F238E27FC236}">
                <a16:creationId xmlns:a16="http://schemas.microsoft.com/office/drawing/2014/main" id="{EB91F559-5309-41C0-BAF0-25948E27F15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741C110-051B-40AF-9E29-29C48168D527}"/>
              </a:ext>
            </a:extLst>
          </p:cNvPr>
          <p:cNvSpPr>
            <a:spLocks noGrp="1"/>
          </p:cNvSpPr>
          <p:nvPr>
            <p:ph type="sldNum" sz="quarter" idx="12"/>
          </p:nvPr>
        </p:nvSpPr>
        <p:spPr/>
        <p:txBody>
          <a:bodyPr/>
          <a:lstStyle/>
          <a:p>
            <a:fld id="{549D1F57-0795-48DB-AE4C-05A6BE08456B}" type="slidenum">
              <a:rPr lang="en-GB" smtClean="0"/>
              <a:t>‹#›</a:t>
            </a:fld>
            <a:endParaRPr lang="en-GB" dirty="0"/>
          </a:p>
        </p:txBody>
      </p:sp>
    </p:spTree>
    <p:extLst>
      <p:ext uri="{BB962C8B-B14F-4D97-AF65-F5344CB8AC3E}">
        <p14:creationId xmlns:p14="http://schemas.microsoft.com/office/powerpoint/2010/main" val="4071098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5077D-1785-4505-B365-97119FE6978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B06096-6563-4553-9484-CC95DB3375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A64BAB-CBA1-4B2B-881A-5EFE55B7CB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975E882-62D9-4152-B2DA-E4829ED27E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20E8499-DCEC-407F-879B-E293E7AEEB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C8BF7D2-2053-45FA-A908-FE55A01849EC}"/>
              </a:ext>
            </a:extLst>
          </p:cNvPr>
          <p:cNvSpPr>
            <a:spLocks noGrp="1"/>
          </p:cNvSpPr>
          <p:nvPr>
            <p:ph type="dt" sz="half" idx="10"/>
          </p:nvPr>
        </p:nvSpPr>
        <p:spPr/>
        <p:txBody>
          <a:bodyPr/>
          <a:lstStyle/>
          <a:p>
            <a:fld id="{1142B35A-DC4C-4706-9DB8-D170ECC5C6BF}" type="datetimeFigureOut">
              <a:rPr lang="en-GB" smtClean="0"/>
              <a:t>08/05/2024</a:t>
            </a:fld>
            <a:endParaRPr lang="en-GB" dirty="0"/>
          </a:p>
        </p:txBody>
      </p:sp>
      <p:sp>
        <p:nvSpPr>
          <p:cNvPr id="8" name="Footer Placeholder 7">
            <a:extLst>
              <a:ext uri="{FF2B5EF4-FFF2-40B4-BE49-F238E27FC236}">
                <a16:creationId xmlns:a16="http://schemas.microsoft.com/office/drawing/2014/main" id="{3E017A9D-AC34-47B6-BB52-C60224EDB08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962A14E7-9BCC-4C27-9830-94B34ABBE988}"/>
              </a:ext>
            </a:extLst>
          </p:cNvPr>
          <p:cNvSpPr>
            <a:spLocks noGrp="1"/>
          </p:cNvSpPr>
          <p:nvPr>
            <p:ph type="sldNum" sz="quarter" idx="12"/>
          </p:nvPr>
        </p:nvSpPr>
        <p:spPr/>
        <p:txBody>
          <a:bodyPr/>
          <a:lstStyle/>
          <a:p>
            <a:fld id="{549D1F57-0795-48DB-AE4C-05A6BE08456B}" type="slidenum">
              <a:rPr lang="en-GB" smtClean="0"/>
              <a:t>‹#›</a:t>
            </a:fld>
            <a:endParaRPr lang="en-GB" dirty="0"/>
          </a:p>
        </p:txBody>
      </p:sp>
    </p:spTree>
    <p:extLst>
      <p:ext uri="{BB962C8B-B14F-4D97-AF65-F5344CB8AC3E}">
        <p14:creationId xmlns:p14="http://schemas.microsoft.com/office/powerpoint/2010/main" val="203974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39080-A7F8-483A-AC8E-34673001F7F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7BBDBDC-7278-434F-9C7F-537A75EBCCB2}"/>
              </a:ext>
            </a:extLst>
          </p:cNvPr>
          <p:cNvSpPr>
            <a:spLocks noGrp="1"/>
          </p:cNvSpPr>
          <p:nvPr>
            <p:ph type="dt" sz="half" idx="10"/>
          </p:nvPr>
        </p:nvSpPr>
        <p:spPr/>
        <p:txBody>
          <a:bodyPr/>
          <a:lstStyle/>
          <a:p>
            <a:fld id="{1142B35A-DC4C-4706-9DB8-D170ECC5C6BF}" type="datetimeFigureOut">
              <a:rPr lang="en-GB" smtClean="0"/>
              <a:t>08/05/2024</a:t>
            </a:fld>
            <a:endParaRPr lang="en-GB" dirty="0"/>
          </a:p>
        </p:txBody>
      </p:sp>
      <p:sp>
        <p:nvSpPr>
          <p:cNvPr id="4" name="Footer Placeholder 3">
            <a:extLst>
              <a:ext uri="{FF2B5EF4-FFF2-40B4-BE49-F238E27FC236}">
                <a16:creationId xmlns:a16="http://schemas.microsoft.com/office/drawing/2014/main" id="{A974A940-F186-41D7-8516-3FBDCB57B51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B09B71E-BE88-4AA3-90F3-8ED2CD9F99F1}"/>
              </a:ext>
            </a:extLst>
          </p:cNvPr>
          <p:cNvSpPr>
            <a:spLocks noGrp="1"/>
          </p:cNvSpPr>
          <p:nvPr>
            <p:ph type="sldNum" sz="quarter" idx="12"/>
          </p:nvPr>
        </p:nvSpPr>
        <p:spPr/>
        <p:txBody>
          <a:bodyPr/>
          <a:lstStyle/>
          <a:p>
            <a:fld id="{549D1F57-0795-48DB-AE4C-05A6BE08456B}" type="slidenum">
              <a:rPr lang="en-GB" smtClean="0"/>
              <a:t>‹#›</a:t>
            </a:fld>
            <a:endParaRPr lang="en-GB" dirty="0"/>
          </a:p>
        </p:txBody>
      </p:sp>
    </p:spTree>
    <p:extLst>
      <p:ext uri="{BB962C8B-B14F-4D97-AF65-F5344CB8AC3E}">
        <p14:creationId xmlns:p14="http://schemas.microsoft.com/office/powerpoint/2010/main" val="7760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FA3B14-FE9A-4D31-8714-3B32174826FA}"/>
              </a:ext>
            </a:extLst>
          </p:cNvPr>
          <p:cNvSpPr>
            <a:spLocks noGrp="1"/>
          </p:cNvSpPr>
          <p:nvPr>
            <p:ph type="dt" sz="half" idx="10"/>
          </p:nvPr>
        </p:nvSpPr>
        <p:spPr/>
        <p:txBody>
          <a:bodyPr/>
          <a:lstStyle/>
          <a:p>
            <a:fld id="{1142B35A-DC4C-4706-9DB8-D170ECC5C6BF}" type="datetimeFigureOut">
              <a:rPr lang="en-GB" smtClean="0"/>
              <a:t>08/05/2024</a:t>
            </a:fld>
            <a:endParaRPr lang="en-GB" dirty="0"/>
          </a:p>
        </p:txBody>
      </p:sp>
      <p:sp>
        <p:nvSpPr>
          <p:cNvPr id="3" name="Footer Placeholder 2">
            <a:extLst>
              <a:ext uri="{FF2B5EF4-FFF2-40B4-BE49-F238E27FC236}">
                <a16:creationId xmlns:a16="http://schemas.microsoft.com/office/drawing/2014/main" id="{F92733FF-8BF7-414F-938C-103FBF4D529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C224B80F-2E9E-4F09-ABDA-63363B7A5950}"/>
              </a:ext>
            </a:extLst>
          </p:cNvPr>
          <p:cNvSpPr>
            <a:spLocks noGrp="1"/>
          </p:cNvSpPr>
          <p:nvPr>
            <p:ph type="sldNum" sz="quarter" idx="12"/>
          </p:nvPr>
        </p:nvSpPr>
        <p:spPr/>
        <p:txBody>
          <a:bodyPr/>
          <a:lstStyle/>
          <a:p>
            <a:fld id="{549D1F57-0795-48DB-AE4C-05A6BE08456B}" type="slidenum">
              <a:rPr lang="en-GB" smtClean="0"/>
              <a:t>‹#›</a:t>
            </a:fld>
            <a:endParaRPr lang="en-GB" dirty="0"/>
          </a:p>
        </p:txBody>
      </p:sp>
    </p:spTree>
    <p:extLst>
      <p:ext uri="{BB962C8B-B14F-4D97-AF65-F5344CB8AC3E}">
        <p14:creationId xmlns:p14="http://schemas.microsoft.com/office/powerpoint/2010/main" val="79094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F2F24-B07A-490B-B449-F5E33DE4C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CD2515E-15A6-4E00-BA22-04AB0EEDAB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6C0DCE9-5628-4C1A-82D8-20AD23440B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3A408D-9682-4637-8CED-FC0ED1BFD2A1}"/>
              </a:ext>
            </a:extLst>
          </p:cNvPr>
          <p:cNvSpPr>
            <a:spLocks noGrp="1"/>
          </p:cNvSpPr>
          <p:nvPr>
            <p:ph type="dt" sz="half" idx="10"/>
          </p:nvPr>
        </p:nvSpPr>
        <p:spPr/>
        <p:txBody>
          <a:bodyPr/>
          <a:lstStyle/>
          <a:p>
            <a:fld id="{1142B35A-DC4C-4706-9DB8-D170ECC5C6BF}" type="datetimeFigureOut">
              <a:rPr lang="en-GB" smtClean="0"/>
              <a:t>08/05/2024</a:t>
            </a:fld>
            <a:endParaRPr lang="en-GB" dirty="0"/>
          </a:p>
        </p:txBody>
      </p:sp>
      <p:sp>
        <p:nvSpPr>
          <p:cNvPr id="6" name="Footer Placeholder 5">
            <a:extLst>
              <a:ext uri="{FF2B5EF4-FFF2-40B4-BE49-F238E27FC236}">
                <a16:creationId xmlns:a16="http://schemas.microsoft.com/office/drawing/2014/main" id="{E0FDFFD0-C79C-46EA-9EC2-E06F27F0CF0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148FFEA-781B-4DD2-9E8B-7B02CCD7A50C}"/>
              </a:ext>
            </a:extLst>
          </p:cNvPr>
          <p:cNvSpPr>
            <a:spLocks noGrp="1"/>
          </p:cNvSpPr>
          <p:nvPr>
            <p:ph type="sldNum" sz="quarter" idx="12"/>
          </p:nvPr>
        </p:nvSpPr>
        <p:spPr/>
        <p:txBody>
          <a:bodyPr/>
          <a:lstStyle/>
          <a:p>
            <a:fld id="{549D1F57-0795-48DB-AE4C-05A6BE08456B}" type="slidenum">
              <a:rPr lang="en-GB" smtClean="0"/>
              <a:t>‹#›</a:t>
            </a:fld>
            <a:endParaRPr lang="en-GB" dirty="0"/>
          </a:p>
        </p:txBody>
      </p:sp>
    </p:spTree>
    <p:extLst>
      <p:ext uri="{BB962C8B-B14F-4D97-AF65-F5344CB8AC3E}">
        <p14:creationId xmlns:p14="http://schemas.microsoft.com/office/powerpoint/2010/main" val="96126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23D24-9410-44E4-98AE-86C7FCA8D0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C814BF-10E2-47AD-AD87-11FA748868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4A6F2394-B871-4BA1-8EB9-6188AA68B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5A5BAC-79EE-43EB-98D3-9C4C233F4B9D}"/>
              </a:ext>
            </a:extLst>
          </p:cNvPr>
          <p:cNvSpPr>
            <a:spLocks noGrp="1"/>
          </p:cNvSpPr>
          <p:nvPr>
            <p:ph type="dt" sz="half" idx="10"/>
          </p:nvPr>
        </p:nvSpPr>
        <p:spPr/>
        <p:txBody>
          <a:bodyPr/>
          <a:lstStyle/>
          <a:p>
            <a:fld id="{1142B35A-DC4C-4706-9DB8-D170ECC5C6BF}" type="datetimeFigureOut">
              <a:rPr lang="en-GB" smtClean="0"/>
              <a:t>08/05/2024</a:t>
            </a:fld>
            <a:endParaRPr lang="en-GB" dirty="0"/>
          </a:p>
        </p:txBody>
      </p:sp>
      <p:sp>
        <p:nvSpPr>
          <p:cNvPr id="6" name="Footer Placeholder 5">
            <a:extLst>
              <a:ext uri="{FF2B5EF4-FFF2-40B4-BE49-F238E27FC236}">
                <a16:creationId xmlns:a16="http://schemas.microsoft.com/office/drawing/2014/main" id="{F57ECCB0-0432-4D21-AA00-0F546B58887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BD476A8-62A2-44A0-8F49-74BAB8CB2067}"/>
              </a:ext>
            </a:extLst>
          </p:cNvPr>
          <p:cNvSpPr>
            <a:spLocks noGrp="1"/>
          </p:cNvSpPr>
          <p:nvPr>
            <p:ph type="sldNum" sz="quarter" idx="12"/>
          </p:nvPr>
        </p:nvSpPr>
        <p:spPr/>
        <p:txBody>
          <a:bodyPr/>
          <a:lstStyle/>
          <a:p>
            <a:fld id="{549D1F57-0795-48DB-AE4C-05A6BE08456B}" type="slidenum">
              <a:rPr lang="en-GB" smtClean="0"/>
              <a:t>‹#›</a:t>
            </a:fld>
            <a:endParaRPr lang="en-GB" dirty="0"/>
          </a:p>
        </p:txBody>
      </p:sp>
    </p:spTree>
    <p:extLst>
      <p:ext uri="{BB962C8B-B14F-4D97-AF65-F5344CB8AC3E}">
        <p14:creationId xmlns:p14="http://schemas.microsoft.com/office/powerpoint/2010/main" val="350135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591054-F34B-45E9-BEF0-DB96A59DC6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DC9BDC4-BE14-4EE0-8BAD-A897D4036E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62176-6C0B-4A28-9C36-71B4006D3D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2B35A-DC4C-4706-9DB8-D170ECC5C6BF}" type="datetimeFigureOut">
              <a:rPr lang="en-GB" smtClean="0"/>
              <a:t>08/05/2024</a:t>
            </a:fld>
            <a:endParaRPr lang="en-GB" dirty="0"/>
          </a:p>
        </p:txBody>
      </p:sp>
      <p:sp>
        <p:nvSpPr>
          <p:cNvPr id="5" name="Footer Placeholder 4">
            <a:extLst>
              <a:ext uri="{FF2B5EF4-FFF2-40B4-BE49-F238E27FC236}">
                <a16:creationId xmlns:a16="http://schemas.microsoft.com/office/drawing/2014/main" id="{6AD454D2-261D-4ED9-92B8-E74EC24340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476D2E6A-D0D0-4174-ADFF-77840E0EC8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D1F57-0795-48DB-AE4C-05A6BE08456B}" type="slidenum">
              <a:rPr lang="en-GB" smtClean="0"/>
              <a:t>‹#›</a:t>
            </a:fld>
            <a:endParaRPr lang="en-GB" dirty="0"/>
          </a:p>
        </p:txBody>
      </p:sp>
    </p:spTree>
    <p:extLst>
      <p:ext uri="{BB962C8B-B14F-4D97-AF65-F5344CB8AC3E}">
        <p14:creationId xmlns:p14="http://schemas.microsoft.com/office/powerpoint/2010/main" val="1377749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2950" y="1613333"/>
            <a:ext cx="7920880" cy="3200876"/>
          </a:xfrm>
          <a:prstGeom prst="rect">
            <a:avLst/>
          </a:prstGeom>
          <a:noFill/>
        </p:spPr>
        <p:txBody>
          <a:bodyPr wrap="square" rtlCol="0">
            <a:spAutoFit/>
          </a:bodyPr>
          <a:lstStyle/>
          <a:p>
            <a:pPr algn="ctr"/>
            <a:r>
              <a:rPr lang="en-GB" sz="4000" dirty="0">
                <a:latin typeface="Arial" panose="020B0604020202020204" pitchFamily="34" charset="0"/>
                <a:cs typeface="Arial" panose="020B0604020202020204" pitchFamily="34" charset="0"/>
              </a:rPr>
              <a:t>Monday 13</a:t>
            </a:r>
            <a:r>
              <a:rPr lang="en-GB" sz="4000" baseline="30000" dirty="0">
                <a:latin typeface="Arial" panose="020B0604020202020204" pitchFamily="34" charset="0"/>
                <a:cs typeface="Arial" panose="020B0604020202020204" pitchFamily="34" charset="0"/>
              </a:rPr>
              <a:t>th</a:t>
            </a:r>
            <a:r>
              <a:rPr lang="en-GB" sz="4000" dirty="0">
                <a:latin typeface="Arial" panose="020B0604020202020204" pitchFamily="34" charset="0"/>
                <a:cs typeface="Arial" panose="020B0604020202020204" pitchFamily="34" charset="0"/>
              </a:rPr>
              <a:t> May    </a:t>
            </a: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r>
              <a:rPr lang="en-GB" sz="3600" b="1" dirty="0">
                <a:latin typeface="Arial" panose="020B0604020202020204" pitchFamily="34" charset="0"/>
                <a:cs typeface="Arial" panose="020B0604020202020204" pitchFamily="34" charset="0"/>
              </a:rPr>
              <a:t>Faith ~ Excellence ~ Determination</a:t>
            </a:r>
          </a:p>
          <a:p>
            <a:pPr algn="ctr"/>
            <a:endParaRPr lang="en-GB" sz="3600" b="1" dirty="0">
              <a:latin typeface="Arial" panose="020B0604020202020204" pitchFamily="34" charset="0"/>
              <a:cs typeface="Arial" panose="020B0604020202020204" pitchFamily="34" charset="0"/>
            </a:endParaRPr>
          </a:p>
          <a:p>
            <a:pPr algn="ctr"/>
            <a:r>
              <a:rPr lang="en-GB" sz="3600" dirty="0">
                <a:latin typeface="Arial" panose="020B0604020202020204" pitchFamily="34" charset="0"/>
                <a:cs typeface="Arial" panose="020B0604020202020204" pitchFamily="34" charset="0"/>
              </a:rPr>
              <a:t>Communications</a:t>
            </a:r>
            <a:endParaRPr lang="en-GB" sz="3600" b="1" dirty="0">
              <a:latin typeface="Bradley Hand ITC" panose="03070402050302030203" pitchFamily="66" charset="0"/>
            </a:endParaRPr>
          </a:p>
          <a:p>
            <a:pPr algn="ctr"/>
            <a:endParaRPr lang="en-GB" sz="3600" dirty="0">
              <a:latin typeface="Arial" panose="020B0604020202020204" pitchFamily="34" charset="0"/>
              <a:cs typeface="Arial" panose="020B0604020202020204" pitchFamily="34" charset="0"/>
            </a:endParaRPr>
          </a:p>
        </p:txBody>
      </p:sp>
      <p:pic>
        <p:nvPicPr>
          <p:cNvPr id="3" name="Picture 2"/>
          <p:cNvPicPr/>
          <p:nvPr/>
        </p:nvPicPr>
        <p:blipFill>
          <a:blip r:embed="rId2"/>
          <a:stretch>
            <a:fillRect/>
          </a:stretch>
        </p:blipFill>
        <p:spPr>
          <a:xfrm>
            <a:off x="4271962" y="5791200"/>
            <a:ext cx="3648075" cy="1066800"/>
          </a:xfrm>
          <a:prstGeom prst="rect">
            <a:avLst/>
          </a:prstGeom>
        </p:spPr>
      </p:pic>
      <p:pic>
        <p:nvPicPr>
          <p:cNvPr id="4" name="Picture 3">
            <a:extLst>
              <a:ext uri="{FF2B5EF4-FFF2-40B4-BE49-F238E27FC236}">
                <a16:creationId xmlns:a16="http://schemas.microsoft.com/office/drawing/2014/main" id="{D9D63EB6-0CEF-4911-9374-7AE8F30BF002}"/>
              </a:ext>
            </a:extLst>
          </p:cNvPr>
          <p:cNvPicPr>
            <a:picLocks noChangeAspect="1"/>
          </p:cNvPicPr>
          <p:nvPr/>
        </p:nvPicPr>
        <p:blipFill>
          <a:blip r:embed="rId3"/>
          <a:stretch>
            <a:fillRect/>
          </a:stretch>
        </p:blipFill>
        <p:spPr>
          <a:xfrm>
            <a:off x="0" y="0"/>
            <a:ext cx="12192000" cy="1498118"/>
          </a:xfrm>
          <a:prstGeom prst="rect">
            <a:avLst/>
          </a:prstGeom>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pic>
        <p:nvPicPr>
          <p:cNvPr id="6" name="Picture 5">
            <a:extLst>
              <a:ext uri="{FF2B5EF4-FFF2-40B4-BE49-F238E27FC236}">
                <a16:creationId xmlns:a16="http://schemas.microsoft.com/office/drawing/2014/main" id="{0E901C82-0909-4CAC-9643-17A330D24186}"/>
              </a:ext>
            </a:extLst>
          </p:cNvPr>
          <p:cNvPicPr>
            <a:picLocks noChangeAspect="1"/>
          </p:cNvPicPr>
          <p:nvPr/>
        </p:nvPicPr>
        <p:blipFill>
          <a:blip r:embed="rId4"/>
          <a:stretch>
            <a:fillRect/>
          </a:stretch>
        </p:blipFill>
        <p:spPr>
          <a:xfrm>
            <a:off x="210186" y="156497"/>
            <a:ext cx="3645724" cy="1066892"/>
          </a:xfrm>
          <a:prstGeom prst="rect">
            <a:avLst/>
          </a:prstGeom>
        </p:spPr>
      </p:pic>
    </p:spTree>
    <p:extLst>
      <p:ext uri="{BB962C8B-B14F-4D97-AF65-F5344CB8AC3E}">
        <p14:creationId xmlns:p14="http://schemas.microsoft.com/office/powerpoint/2010/main" val="1232892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C8B94D-6C0A-494F-9B1D-CB56B98557F7}"/>
              </a:ext>
            </a:extLst>
          </p:cNvPr>
          <p:cNvSpPr>
            <a:spLocks noGrp="1"/>
          </p:cNvSpPr>
          <p:nvPr>
            <p:ph idx="1"/>
          </p:nvPr>
        </p:nvSpPr>
        <p:spPr>
          <a:xfrm>
            <a:off x="923042" y="1517715"/>
            <a:ext cx="10515600" cy="5589282"/>
          </a:xfrm>
        </p:spPr>
        <p:txBody>
          <a:bodyPr/>
          <a:lstStyle/>
          <a:p>
            <a:pPr marL="0" indent="0">
              <a:buNone/>
            </a:pPr>
            <a:r>
              <a:rPr lang="en-GB" sz="3600" dirty="0">
                <a:latin typeface="Arial" panose="020B0604020202020204" pitchFamily="34" charset="0"/>
                <a:cs typeface="Arial" panose="020B0604020202020204" pitchFamily="34" charset="0"/>
              </a:rPr>
              <a:t>We take a few moments of stillness to ready our hearts and minds. </a:t>
            </a:r>
          </a:p>
          <a:p>
            <a:pPr marL="0" indent="0">
              <a:buNone/>
            </a:pPr>
            <a:endParaRPr lang="en-GB" sz="4800" dirty="0">
              <a:latin typeface="Arial" panose="020B0604020202020204" pitchFamily="34" charset="0"/>
              <a:cs typeface="Arial" panose="020B0604020202020204" pitchFamily="34" charset="0"/>
            </a:endParaRPr>
          </a:p>
          <a:p>
            <a:pPr marL="0" indent="0">
              <a:buNone/>
            </a:pPr>
            <a:r>
              <a:rPr lang="en-GB" sz="4800" dirty="0">
                <a:latin typeface="Arial" panose="020B0604020202020204" pitchFamily="34" charset="0"/>
                <a:cs typeface="Arial" panose="020B0604020202020204" pitchFamily="34" charset="0"/>
              </a:rPr>
              <a:t>In the name of the Father and of the Son and of the Holy Spirit. Amen</a:t>
            </a:r>
          </a:p>
        </p:txBody>
      </p:sp>
      <p:pic>
        <p:nvPicPr>
          <p:cNvPr id="4" name="Picture 3">
            <a:extLst>
              <a:ext uri="{FF2B5EF4-FFF2-40B4-BE49-F238E27FC236}">
                <a16:creationId xmlns:a16="http://schemas.microsoft.com/office/drawing/2014/main" id="{BA91A0F0-9492-4A8D-9DF5-E573A02037B9}"/>
              </a:ext>
            </a:extLst>
          </p:cNvPr>
          <p:cNvPicPr>
            <a:picLocks noChangeAspect="1"/>
          </p:cNvPicPr>
          <p:nvPr/>
        </p:nvPicPr>
        <p:blipFill>
          <a:blip r:embed="rId2"/>
          <a:stretch>
            <a:fillRect/>
          </a:stretch>
        </p:blipFill>
        <p:spPr>
          <a:xfrm>
            <a:off x="0" y="-68022"/>
            <a:ext cx="12192000" cy="1498118"/>
          </a:xfrm>
          <a:prstGeom prst="rect">
            <a:avLst/>
          </a:prstGeom>
        </p:spPr>
      </p:pic>
      <p:pic>
        <p:nvPicPr>
          <p:cNvPr id="5" name="Picture 4">
            <a:extLst>
              <a:ext uri="{FF2B5EF4-FFF2-40B4-BE49-F238E27FC236}">
                <a16:creationId xmlns:a16="http://schemas.microsoft.com/office/drawing/2014/main" id="{19FCCEF6-8A8E-4571-ABD2-0733F4D852A8}"/>
              </a:ext>
            </a:extLst>
          </p:cNvPr>
          <p:cNvPicPr>
            <a:picLocks noChangeAspect="1"/>
          </p:cNvPicPr>
          <p:nvPr/>
        </p:nvPicPr>
        <p:blipFill>
          <a:blip r:embed="rId3"/>
          <a:stretch>
            <a:fillRect/>
          </a:stretch>
        </p:blipFill>
        <p:spPr>
          <a:xfrm>
            <a:off x="332734" y="147591"/>
            <a:ext cx="3645724" cy="1066892"/>
          </a:xfrm>
          <a:prstGeom prst="rect">
            <a:avLst/>
          </a:prstGeom>
        </p:spPr>
      </p:pic>
    </p:spTree>
    <p:extLst>
      <p:ext uri="{BB962C8B-B14F-4D97-AF65-F5344CB8AC3E}">
        <p14:creationId xmlns:p14="http://schemas.microsoft.com/office/powerpoint/2010/main" val="1309360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3148C-E09A-435B-BEB9-28E71FB0A2E1}"/>
              </a:ext>
            </a:extLst>
          </p:cNvPr>
          <p:cNvSpPr>
            <a:spLocks noGrp="1"/>
          </p:cNvSpPr>
          <p:nvPr>
            <p:ph type="title"/>
          </p:nvPr>
        </p:nvSpPr>
        <p:spPr>
          <a:xfrm>
            <a:off x="838200" y="1291693"/>
            <a:ext cx="10515600" cy="1325563"/>
          </a:xfrm>
        </p:spPr>
        <p:txBody>
          <a:bodyPr/>
          <a:lstStyle/>
          <a:p>
            <a:r>
              <a:rPr lang="en-GB" dirty="0">
                <a:latin typeface="Arial" panose="020B0604020202020204" pitchFamily="34" charset="0"/>
                <a:cs typeface="Arial" panose="020B0604020202020204" pitchFamily="34" charset="0"/>
              </a:rPr>
              <a:t>Opening Prayer</a:t>
            </a:r>
          </a:p>
        </p:txBody>
      </p:sp>
      <p:sp>
        <p:nvSpPr>
          <p:cNvPr id="3" name="Content Placeholder 2">
            <a:extLst>
              <a:ext uri="{FF2B5EF4-FFF2-40B4-BE49-F238E27FC236}">
                <a16:creationId xmlns:a16="http://schemas.microsoft.com/office/drawing/2014/main" id="{8EAA854E-5432-4262-A9AD-E0B4E579F415}"/>
              </a:ext>
            </a:extLst>
          </p:cNvPr>
          <p:cNvSpPr>
            <a:spLocks noGrp="1"/>
          </p:cNvSpPr>
          <p:nvPr>
            <p:ph idx="1"/>
          </p:nvPr>
        </p:nvSpPr>
        <p:spPr>
          <a:xfrm>
            <a:off x="838200" y="2419514"/>
            <a:ext cx="10515600" cy="4351338"/>
          </a:xfrm>
        </p:spPr>
        <p:txBody>
          <a:bodyPr>
            <a:normAutofit fontScale="77500" lnSpcReduction="20000"/>
          </a:bodyPr>
          <a:lstStyle/>
          <a:p>
            <a:pPr marL="0" indent="0">
              <a:buNone/>
            </a:pPr>
            <a:r>
              <a:rPr lang="en-GB" sz="3000" dirty="0">
                <a:latin typeface="Arial" panose="020B0604020202020204" pitchFamily="34" charset="0"/>
                <a:cs typeface="Arial" panose="020B0604020202020204" pitchFamily="34" charset="0"/>
              </a:rPr>
              <a:t>As we gather this morning, we ask the Lord to be with us as we begin a new day. </a:t>
            </a:r>
          </a:p>
          <a:p>
            <a:pPr marL="0" indent="0">
              <a:buNone/>
            </a:pPr>
            <a:endParaRPr lang="en-GB" sz="4400" b="1" dirty="0">
              <a:latin typeface="Arial" panose="020B0604020202020204" pitchFamily="34" charset="0"/>
              <a:cs typeface="Arial" panose="020B0604020202020204" pitchFamily="34" charset="0"/>
            </a:endParaRPr>
          </a:p>
          <a:p>
            <a:pPr marL="0" indent="0">
              <a:buNone/>
            </a:pPr>
            <a:r>
              <a:rPr lang="en-GB" sz="4400" b="1" dirty="0">
                <a:latin typeface="Arial" panose="020B0604020202020204" pitchFamily="34" charset="0"/>
                <a:cs typeface="Arial" panose="020B0604020202020204" pitchFamily="34" charset="0"/>
              </a:rPr>
              <a:t>Hail Mary, full of grace, The Lord is with thee; Blessed art thou amongst women and blessed is the fruit of thy womb Jesus.</a:t>
            </a:r>
          </a:p>
          <a:p>
            <a:pPr marL="0" indent="0">
              <a:buNone/>
            </a:pPr>
            <a:r>
              <a:rPr lang="en-GB" sz="4400" b="1" dirty="0">
                <a:latin typeface="Arial" panose="020B0604020202020204" pitchFamily="34" charset="0"/>
                <a:cs typeface="Arial" panose="020B0604020202020204" pitchFamily="34" charset="0"/>
              </a:rPr>
              <a:t>Holy Mary, Mother of God, Pray for us sinners,  now and at the hour of our death.</a:t>
            </a:r>
          </a:p>
          <a:p>
            <a:pPr algn="ctr"/>
            <a:endParaRPr lang="en-GB" sz="4400" dirty="0">
              <a:latin typeface="Arial" panose="020B0604020202020204" pitchFamily="34" charset="0"/>
              <a:ea typeface="Calibri" panose="020F0502020204030204" pitchFamily="34" charset="0"/>
              <a:cs typeface="Arial" panose="020B0604020202020204" pitchFamily="34" charset="0"/>
            </a:endParaRPr>
          </a:p>
          <a:p>
            <a:pPr marL="0" indent="0" algn="ctr">
              <a:buNone/>
            </a:pPr>
            <a:r>
              <a:rPr lang="en-GB" sz="4400" dirty="0">
                <a:latin typeface="Arial" panose="020B0604020202020204" pitchFamily="34" charset="0"/>
                <a:ea typeface="Calibri" panose="020F0502020204030204" pitchFamily="34" charset="0"/>
                <a:cs typeface="Arial" panose="020B0604020202020204" pitchFamily="34" charset="0"/>
              </a:rPr>
              <a:t> Amen</a:t>
            </a:r>
            <a:endParaRPr lang="en-GB" sz="4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44A11A6-67BD-4D68-9348-048C5EBF2A0B}"/>
              </a:ext>
            </a:extLst>
          </p:cNvPr>
          <p:cNvSpPr/>
          <p:nvPr/>
        </p:nvSpPr>
        <p:spPr>
          <a:xfrm>
            <a:off x="0" y="0"/>
            <a:ext cx="12192000" cy="148943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484CCC43-6EFA-42C7-A9B9-F9B9719A6E41}"/>
              </a:ext>
            </a:extLst>
          </p:cNvPr>
          <p:cNvPicPr>
            <a:picLocks noChangeAspect="1"/>
          </p:cNvPicPr>
          <p:nvPr/>
        </p:nvPicPr>
        <p:blipFill>
          <a:blip r:embed="rId2"/>
          <a:stretch>
            <a:fillRect/>
          </a:stretch>
        </p:blipFill>
        <p:spPr>
          <a:xfrm>
            <a:off x="361014" y="163872"/>
            <a:ext cx="3645724" cy="1066892"/>
          </a:xfrm>
          <a:prstGeom prst="rect">
            <a:avLst/>
          </a:prstGeom>
        </p:spPr>
      </p:pic>
    </p:spTree>
    <p:extLst>
      <p:ext uri="{BB962C8B-B14F-4D97-AF65-F5344CB8AC3E}">
        <p14:creationId xmlns:p14="http://schemas.microsoft.com/office/powerpoint/2010/main" val="2125167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3300107" y="5231420"/>
            <a:ext cx="3648075" cy="1066800"/>
          </a:xfrm>
          <a:prstGeom prst="rect">
            <a:avLst/>
          </a:prstGeom>
        </p:spPr>
      </p:pic>
      <p:pic>
        <p:nvPicPr>
          <p:cNvPr id="4" name="Picture 3">
            <a:extLst>
              <a:ext uri="{FF2B5EF4-FFF2-40B4-BE49-F238E27FC236}">
                <a16:creationId xmlns:a16="http://schemas.microsoft.com/office/drawing/2014/main" id="{D9D63EB6-0CEF-4911-9374-7AE8F30BF002}"/>
              </a:ext>
            </a:extLst>
          </p:cNvPr>
          <p:cNvPicPr>
            <a:picLocks noChangeAspect="1"/>
          </p:cNvPicPr>
          <p:nvPr/>
        </p:nvPicPr>
        <p:blipFill>
          <a:blip r:embed="rId3"/>
          <a:stretch>
            <a:fillRect/>
          </a:stretch>
        </p:blipFill>
        <p:spPr>
          <a:xfrm>
            <a:off x="0" y="0"/>
            <a:ext cx="12192000" cy="1498118"/>
          </a:xfrm>
          <a:prstGeom prst="rect">
            <a:avLst/>
          </a:prstGeom>
        </p:spPr>
      </p:pic>
      <p:pic>
        <p:nvPicPr>
          <p:cNvPr id="6" name="Picture 5">
            <a:extLst>
              <a:ext uri="{FF2B5EF4-FFF2-40B4-BE49-F238E27FC236}">
                <a16:creationId xmlns:a16="http://schemas.microsoft.com/office/drawing/2014/main" id="{0E901C82-0909-4CAC-9643-17A330D24186}"/>
              </a:ext>
            </a:extLst>
          </p:cNvPr>
          <p:cNvPicPr>
            <a:picLocks noChangeAspect="1"/>
          </p:cNvPicPr>
          <p:nvPr/>
        </p:nvPicPr>
        <p:blipFill>
          <a:blip r:embed="rId4"/>
          <a:stretch>
            <a:fillRect/>
          </a:stretch>
        </p:blipFill>
        <p:spPr>
          <a:xfrm>
            <a:off x="210186" y="156497"/>
            <a:ext cx="3645724" cy="1066892"/>
          </a:xfrm>
          <a:prstGeom prst="rect">
            <a:avLst/>
          </a:prstGeom>
        </p:spPr>
      </p:pic>
      <p:sp>
        <p:nvSpPr>
          <p:cNvPr id="7" name="Rectangle 6">
            <a:extLst>
              <a:ext uri="{FF2B5EF4-FFF2-40B4-BE49-F238E27FC236}">
                <a16:creationId xmlns:a16="http://schemas.microsoft.com/office/drawing/2014/main" id="{9364E08E-5DEE-40AB-81A9-36C6BC5DF8A2}"/>
              </a:ext>
            </a:extLst>
          </p:cNvPr>
          <p:cNvSpPr/>
          <p:nvPr/>
        </p:nvSpPr>
        <p:spPr>
          <a:xfrm>
            <a:off x="7069873" y="1626580"/>
            <a:ext cx="5019032" cy="3447098"/>
          </a:xfrm>
          <a:prstGeom prst="rect">
            <a:avLst/>
          </a:prstGeom>
          <a:solidFill>
            <a:schemeClr val="accent6">
              <a:lumMod val="20000"/>
              <a:lumOff val="80000"/>
            </a:schemeClr>
          </a:solidFill>
        </p:spPr>
        <p:txBody>
          <a:bodyPr wrap="square">
            <a:spAutoFit/>
          </a:bodyPr>
          <a:lstStyle/>
          <a:p>
            <a:r>
              <a:rPr lang="en-GB" sz="2000" b="1" dirty="0">
                <a:solidFill>
                  <a:srgbClr val="464646"/>
                </a:solidFill>
                <a:latin typeface="Comic Sans MS" panose="030F0702030302020204" pitchFamily="66" charset="0"/>
              </a:rPr>
              <a:t>Reflection:</a:t>
            </a:r>
            <a:br>
              <a:rPr lang="en-GB" dirty="0">
                <a:latin typeface="Comic Sans MS" panose="030F0702030302020204" pitchFamily="66" charset="0"/>
              </a:rPr>
            </a:br>
            <a:endParaRPr lang="en-GB" dirty="0">
              <a:latin typeface="Comic Sans MS" panose="030F0702030302020204" pitchFamily="66" charset="0"/>
            </a:endParaRPr>
          </a:p>
          <a:p>
            <a:r>
              <a:rPr lang="en-GB" dirty="0"/>
              <a:t>In the short piece of scripture, the disciples are sent on a mission to proclaim the Good News to everyone else.  Jesus wanted us to communicate and spread that word.  We can communicate in many different ways but in those days, there was no emails, internet or social media.  The only way to communicate was in person.</a:t>
            </a:r>
          </a:p>
          <a:p>
            <a:endParaRPr lang="en-GB" dirty="0"/>
          </a:p>
          <a:p>
            <a:r>
              <a:rPr lang="en-GB" dirty="0"/>
              <a:t>How would we cope with that in today’s world?</a:t>
            </a:r>
          </a:p>
          <a:p>
            <a:endParaRPr lang="en-GB" dirty="0"/>
          </a:p>
        </p:txBody>
      </p:sp>
      <p:sp>
        <p:nvSpPr>
          <p:cNvPr id="9" name="Rectangle 8">
            <a:extLst>
              <a:ext uri="{FF2B5EF4-FFF2-40B4-BE49-F238E27FC236}">
                <a16:creationId xmlns:a16="http://schemas.microsoft.com/office/drawing/2014/main" id="{FD979CF7-60E1-4D05-9C1D-477102A2DF61}"/>
              </a:ext>
            </a:extLst>
          </p:cNvPr>
          <p:cNvSpPr/>
          <p:nvPr/>
        </p:nvSpPr>
        <p:spPr>
          <a:xfrm>
            <a:off x="210186" y="1940102"/>
            <a:ext cx="6442408" cy="3970318"/>
          </a:xfrm>
          <a:prstGeom prst="rect">
            <a:avLst/>
          </a:prstGeom>
        </p:spPr>
        <p:txBody>
          <a:bodyPr wrap="square">
            <a:spAutoFit/>
          </a:bodyPr>
          <a:lstStyle/>
          <a:p>
            <a:r>
              <a:rPr lang="en-GB" b="1" dirty="0">
                <a:solidFill>
                  <a:srgbClr val="464646"/>
                </a:solidFill>
                <a:latin typeface="Comic Sans MS" panose="030F0702030302020204" pitchFamily="66" charset="0"/>
              </a:rPr>
              <a:t>Reading: A reading from Mark 16:15-16</a:t>
            </a:r>
          </a:p>
          <a:p>
            <a:r>
              <a:rPr lang="en-GB" b="1" dirty="0">
                <a:solidFill>
                  <a:srgbClr val="464646"/>
                </a:solidFill>
                <a:latin typeface="Comic Sans MS" panose="030F0702030302020204" pitchFamily="66" charset="0"/>
              </a:rPr>
              <a:t>Glory to you O Lord</a:t>
            </a:r>
          </a:p>
          <a:p>
            <a:endParaRPr lang="en-GB" b="1" dirty="0">
              <a:solidFill>
                <a:srgbClr val="464646"/>
              </a:solidFill>
              <a:latin typeface="Comic Sans MS" panose="030F0702030302020204" pitchFamily="66" charset="0"/>
            </a:endParaRPr>
          </a:p>
          <a:p>
            <a:pPr>
              <a:lnSpc>
                <a:spcPct val="115000"/>
              </a:lnSpc>
            </a:pPr>
            <a:r>
              <a:rPr lang="en-GB" sz="2400" kern="1400" dirty="0">
                <a:solidFill>
                  <a:srgbClr val="000000"/>
                </a:solidFill>
                <a:latin typeface="Comic Sans MS" panose="030F0702030302020204" pitchFamily="66" charset="0"/>
              </a:rPr>
              <a:t>Then he told them, “Go out to the whole world and proclaim the Good News to all creation.  He who believes and is baptized will be saved; he who refuses to believe will be condemned.</a:t>
            </a:r>
          </a:p>
          <a:p>
            <a:pPr>
              <a:lnSpc>
                <a:spcPct val="115000"/>
              </a:lnSpc>
            </a:pPr>
            <a:endParaRPr lang="en-GB" sz="1200" kern="1400" dirty="0">
              <a:solidFill>
                <a:srgbClr val="000000"/>
              </a:solidFill>
              <a:latin typeface="Comic Sans MS" panose="030F0702030302020204" pitchFamily="66" charset="0"/>
            </a:endParaRPr>
          </a:p>
          <a:p>
            <a:pPr>
              <a:lnSpc>
                <a:spcPct val="115000"/>
              </a:lnSpc>
            </a:pPr>
            <a:r>
              <a:rPr lang="en-GB" sz="1400" kern="1400" dirty="0">
                <a:solidFill>
                  <a:srgbClr val="000000"/>
                </a:solidFill>
                <a:latin typeface="Comic Sans MS" panose="030F0702030302020204" pitchFamily="66" charset="0"/>
              </a:rPr>
              <a:t>The Word of the Lord</a:t>
            </a:r>
          </a:p>
          <a:p>
            <a:pPr>
              <a:lnSpc>
                <a:spcPct val="115000"/>
              </a:lnSpc>
            </a:pPr>
            <a:r>
              <a:rPr lang="en-GB" sz="1400" b="1" kern="1400" dirty="0">
                <a:solidFill>
                  <a:srgbClr val="000000"/>
                </a:solidFill>
                <a:latin typeface="Comic Sans MS" panose="030F0702030302020204" pitchFamily="66" charset="0"/>
              </a:rPr>
              <a:t>Thanks be to God</a:t>
            </a:r>
            <a:endParaRPr lang="en-GB" sz="1400" b="1" dirty="0">
              <a:latin typeface="Comic Sans MS" panose="030F0702030302020204" pitchFamily="66" charset="0"/>
            </a:endParaRPr>
          </a:p>
          <a:p>
            <a:r>
              <a:rPr lang="en-GB" sz="1400" b="1" dirty="0">
                <a:solidFill>
                  <a:srgbClr val="464646"/>
                </a:solidFill>
                <a:latin typeface="Comic Sans MS" panose="030F0702030302020204" pitchFamily="66" charset="0"/>
              </a:rPr>
              <a:t> </a:t>
            </a:r>
          </a:p>
        </p:txBody>
      </p:sp>
    </p:spTree>
    <p:extLst>
      <p:ext uri="{BB962C8B-B14F-4D97-AF65-F5344CB8AC3E}">
        <p14:creationId xmlns:p14="http://schemas.microsoft.com/office/powerpoint/2010/main" val="69462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D0DC-AA63-4D49-8915-E74F5198345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930E65E-C6CA-4A49-BE98-E675806AD12B}"/>
              </a:ext>
            </a:extLst>
          </p:cNvPr>
          <p:cNvSpPr>
            <a:spLocks noGrp="1"/>
          </p:cNvSpPr>
          <p:nvPr>
            <p:ph idx="1"/>
          </p:nvPr>
        </p:nvSpPr>
        <p:spPr/>
        <p:txBody>
          <a:bodyPr/>
          <a:lstStyle/>
          <a:p>
            <a:pPr marL="0" indent="0">
              <a:buNone/>
            </a:pPr>
            <a:r>
              <a:rPr lang="en-GB" sz="6000" dirty="0">
                <a:latin typeface="Arial" panose="020B0604020202020204" pitchFamily="34" charset="0"/>
                <a:cs typeface="Arial" panose="020B0604020202020204" pitchFamily="34" charset="0"/>
              </a:rPr>
              <a:t>In the name of the Father and of the Son and of the Holy Spirit. Amen</a:t>
            </a:r>
          </a:p>
          <a:p>
            <a:pPr marL="0" indent="0">
              <a:buNone/>
            </a:pPr>
            <a:endParaRPr lang="en-GB" dirty="0"/>
          </a:p>
        </p:txBody>
      </p:sp>
      <p:pic>
        <p:nvPicPr>
          <p:cNvPr id="4" name="Picture 3">
            <a:extLst>
              <a:ext uri="{FF2B5EF4-FFF2-40B4-BE49-F238E27FC236}">
                <a16:creationId xmlns:a16="http://schemas.microsoft.com/office/drawing/2014/main" id="{C5301223-1479-43FF-9F39-C456205F3C8A}"/>
              </a:ext>
            </a:extLst>
          </p:cNvPr>
          <p:cNvPicPr>
            <a:picLocks noChangeAspect="1"/>
          </p:cNvPicPr>
          <p:nvPr/>
        </p:nvPicPr>
        <p:blipFill>
          <a:blip r:embed="rId2"/>
          <a:stretch>
            <a:fillRect/>
          </a:stretch>
        </p:blipFill>
        <p:spPr>
          <a:xfrm>
            <a:off x="0" y="0"/>
            <a:ext cx="12192000" cy="1499616"/>
          </a:xfrm>
          <a:prstGeom prst="rect">
            <a:avLst/>
          </a:prstGeom>
        </p:spPr>
      </p:pic>
      <p:pic>
        <p:nvPicPr>
          <p:cNvPr id="5" name="Picture 4">
            <a:extLst>
              <a:ext uri="{FF2B5EF4-FFF2-40B4-BE49-F238E27FC236}">
                <a16:creationId xmlns:a16="http://schemas.microsoft.com/office/drawing/2014/main" id="{6E56144E-E231-4EFC-8102-38C120F3C027}"/>
              </a:ext>
            </a:extLst>
          </p:cNvPr>
          <p:cNvPicPr>
            <a:picLocks noChangeAspect="1"/>
          </p:cNvPicPr>
          <p:nvPr/>
        </p:nvPicPr>
        <p:blipFill>
          <a:blip r:embed="rId3"/>
          <a:stretch>
            <a:fillRect/>
          </a:stretch>
        </p:blipFill>
        <p:spPr>
          <a:xfrm>
            <a:off x="361014" y="216362"/>
            <a:ext cx="3645724" cy="1066892"/>
          </a:xfrm>
          <a:prstGeom prst="rect">
            <a:avLst/>
          </a:prstGeom>
        </p:spPr>
      </p:pic>
    </p:spTree>
    <p:extLst>
      <p:ext uri="{BB962C8B-B14F-4D97-AF65-F5344CB8AC3E}">
        <p14:creationId xmlns:p14="http://schemas.microsoft.com/office/powerpoint/2010/main" val="2586286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2950" y="1613333"/>
            <a:ext cx="7920880" cy="2646878"/>
          </a:xfrm>
          <a:prstGeom prst="rect">
            <a:avLst/>
          </a:prstGeom>
          <a:noFill/>
        </p:spPr>
        <p:txBody>
          <a:bodyPr wrap="square" rtlCol="0">
            <a:spAutoFit/>
          </a:bodyPr>
          <a:lstStyle/>
          <a:p>
            <a:pPr algn="ctr"/>
            <a:r>
              <a:rPr lang="en-GB" sz="4000" dirty="0"/>
              <a:t>Wednesday 15</a:t>
            </a:r>
            <a:r>
              <a:rPr lang="en-GB" sz="4000" baseline="30000" dirty="0"/>
              <a:t>th</a:t>
            </a:r>
            <a:r>
              <a:rPr lang="en-GB" sz="4000" dirty="0"/>
              <a:t> May      </a:t>
            </a: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r>
              <a:rPr lang="en-GB" sz="3600" b="1" dirty="0">
                <a:latin typeface="Arial" panose="020B0604020202020204" pitchFamily="34" charset="0"/>
                <a:cs typeface="Arial" panose="020B0604020202020204" pitchFamily="34" charset="0"/>
              </a:rPr>
              <a:t>Faith ~ Excellence ~ Determination</a:t>
            </a:r>
          </a:p>
          <a:p>
            <a:pPr algn="ctr"/>
            <a:endParaRPr lang="en-GB" sz="3600" b="1" dirty="0">
              <a:latin typeface="Arial" panose="020B0604020202020204" pitchFamily="34" charset="0"/>
              <a:cs typeface="Arial" panose="020B0604020202020204" pitchFamily="34" charset="0"/>
            </a:endParaRPr>
          </a:p>
          <a:p>
            <a:pPr algn="ctr"/>
            <a:r>
              <a:rPr lang="en-GB" sz="3600" dirty="0">
                <a:latin typeface="Arial" panose="020B0604020202020204" pitchFamily="34" charset="0"/>
                <a:cs typeface="Arial" panose="020B0604020202020204" pitchFamily="34" charset="0"/>
              </a:rPr>
              <a:t>Communications</a:t>
            </a:r>
            <a:endParaRPr lang="en-GB" sz="3600" b="1" dirty="0">
              <a:latin typeface="Bradley Hand ITC" panose="03070402050302030203" pitchFamily="66" charset="0"/>
            </a:endParaRPr>
          </a:p>
        </p:txBody>
      </p:sp>
      <p:pic>
        <p:nvPicPr>
          <p:cNvPr id="3" name="Picture 2"/>
          <p:cNvPicPr/>
          <p:nvPr/>
        </p:nvPicPr>
        <p:blipFill>
          <a:blip r:embed="rId2"/>
          <a:stretch>
            <a:fillRect/>
          </a:stretch>
        </p:blipFill>
        <p:spPr>
          <a:xfrm>
            <a:off x="4271962" y="5791200"/>
            <a:ext cx="3648075" cy="1066800"/>
          </a:xfrm>
          <a:prstGeom prst="rect">
            <a:avLst/>
          </a:prstGeom>
        </p:spPr>
      </p:pic>
      <p:pic>
        <p:nvPicPr>
          <p:cNvPr id="4" name="Picture 3">
            <a:extLst>
              <a:ext uri="{FF2B5EF4-FFF2-40B4-BE49-F238E27FC236}">
                <a16:creationId xmlns:a16="http://schemas.microsoft.com/office/drawing/2014/main" id="{D9D63EB6-0CEF-4911-9374-7AE8F30BF002}"/>
              </a:ext>
            </a:extLst>
          </p:cNvPr>
          <p:cNvPicPr>
            <a:picLocks noChangeAspect="1"/>
          </p:cNvPicPr>
          <p:nvPr/>
        </p:nvPicPr>
        <p:blipFill>
          <a:blip r:embed="rId3"/>
          <a:stretch>
            <a:fillRect/>
          </a:stretch>
        </p:blipFill>
        <p:spPr>
          <a:xfrm>
            <a:off x="0" y="0"/>
            <a:ext cx="12192000" cy="1498118"/>
          </a:xfrm>
          <a:prstGeom prst="rect">
            <a:avLst/>
          </a:prstGeom>
        </p:spPr>
      </p:pic>
      <p:pic>
        <p:nvPicPr>
          <p:cNvPr id="6" name="Picture 5">
            <a:extLst>
              <a:ext uri="{FF2B5EF4-FFF2-40B4-BE49-F238E27FC236}">
                <a16:creationId xmlns:a16="http://schemas.microsoft.com/office/drawing/2014/main" id="{0E901C82-0909-4CAC-9643-17A330D24186}"/>
              </a:ext>
            </a:extLst>
          </p:cNvPr>
          <p:cNvPicPr>
            <a:picLocks noChangeAspect="1"/>
          </p:cNvPicPr>
          <p:nvPr/>
        </p:nvPicPr>
        <p:blipFill>
          <a:blip r:embed="rId4"/>
          <a:stretch>
            <a:fillRect/>
          </a:stretch>
        </p:blipFill>
        <p:spPr>
          <a:xfrm>
            <a:off x="210186" y="156497"/>
            <a:ext cx="3645724" cy="1066892"/>
          </a:xfrm>
          <a:prstGeom prst="rect">
            <a:avLst/>
          </a:prstGeom>
        </p:spPr>
      </p:pic>
    </p:spTree>
    <p:extLst>
      <p:ext uri="{BB962C8B-B14F-4D97-AF65-F5344CB8AC3E}">
        <p14:creationId xmlns:p14="http://schemas.microsoft.com/office/powerpoint/2010/main" val="3539309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2950" y="1613333"/>
            <a:ext cx="7920880" cy="4062651"/>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Mission Statement</a:t>
            </a:r>
          </a:p>
          <a:p>
            <a:endParaRPr lang="en-GB" dirty="0">
              <a:latin typeface="Arial" panose="020B0604020202020204" pitchFamily="34" charset="0"/>
              <a:cs typeface="Arial" panose="020B0604020202020204" pitchFamily="34" charset="0"/>
            </a:endParaRPr>
          </a:p>
          <a:p>
            <a:pPr algn="ctr"/>
            <a:r>
              <a:rPr lang="en-GB" sz="3200" dirty="0">
                <a:latin typeface="Arial" panose="020B0604020202020204" pitchFamily="34" charset="0"/>
                <a:cs typeface="Arial" panose="020B0604020202020204" pitchFamily="34" charset="0"/>
              </a:rPr>
              <a:t>With the Lord’s help, we are united in </a:t>
            </a:r>
            <a:r>
              <a:rPr lang="en-GB" sz="3200" b="1" dirty="0">
                <a:latin typeface="Arial" panose="020B0604020202020204" pitchFamily="34" charset="0"/>
                <a:cs typeface="Arial" panose="020B0604020202020204" pitchFamily="34" charset="0"/>
              </a:rPr>
              <a:t>faith</a:t>
            </a:r>
            <a:r>
              <a:rPr lang="en-GB" sz="3200" dirty="0">
                <a:latin typeface="Arial" panose="020B0604020202020204" pitchFamily="34" charset="0"/>
                <a:cs typeface="Arial" panose="020B0604020202020204" pitchFamily="34" charset="0"/>
              </a:rPr>
              <a:t>, we strive for success and </a:t>
            </a:r>
            <a:r>
              <a:rPr lang="en-GB" sz="3200" b="1" dirty="0">
                <a:latin typeface="Arial" panose="020B0604020202020204" pitchFamily="34" charset="0"/>
                <a:cs typeface="Arial" panose="020B0604020202020204" pitchFamily="34" charset="0"/>
              </a:rPr>
              <a:t>excellence</a:t>
            </a:r>
            <a:r>
              <a:rPr lang="en-GB" sz="3200" dirty="0">
                <a:latin typeface="Arial" panose="020B0604020202020204" pitchFamily="34" charset="0"/>
                <a:cs typeface="Arial" panose="020B0604020202020204" pitchFamily="34" charset="0"/>
              </a:rPr>
              <a:t>, we are </a:t>
            </a:r>
            <a:r>
              <a:rPr lang="en-GB" sz="3200" b="1" dirty="0">
                <a:latin typeface="Arial" panose="020B0604020202020204" pitchFamily="34" charset="0"/>
                <a:cs typeface="Arial" panose="020B0604020202020204" pitchFamily="34" charset="0"/>
              </a:rPr>
              <a:t>determined</a:t>
            </a:r>
            <a:r>
              <a:rPr lang="en-GB" sz="3200" dirty="0">
                <a:latin typeface="Arial" panose="020B0604020202020204" pitchFamily="34" charset="0"/>
                <a:cs typeface="Arial" panose="020B0604020202020204" pitchFamily="34" charset="0"/>
              </a:rPr>
              <a:t> to be the best that we can be.</a:t>
            </a:r>
          </a:p>
          <a:p>
            <a:pPr algn="ct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r>
              <a:rPr lang="en-GB" sz="3600" b="1" dirty="0">
                <a:latin typeface="Arial" panose="020B0604020202020204" pitchFamily="34" charset="0"/>
                <a:cs typeface="Arial" panose="020B0604020202020204" pitchFamily="34" charset="0"/>
              </a:rPr>
              <a:t>Faith ~ Excellence ~ Determination</a:t>
            </a:r>
            <a:endParaRPr lang="en-GB" sz="3600" dirty="0">
              <a:latin typeface="Arial" panose="020B0604020202020204" pitchFamily="34" charset="0"/>
              <a:cs typeface="Arial" panose="020B0604020202020204" pitchFamily="34" charset="0"/>
            </a:endParaRPr>
          </a:p>
        </p:txBody>
      </p:sp>
      <p:pic>
        <p:nvPicPr>
          <p:cNvPr id="3" name="Picture 2"/>
          <p:cNvPicPr/>
          <p:nvPr/>
        </p:nvPicPr>
        <p:blipFill>
          <a:blip r:embed="rId2"/>
          <a:stretch>
            <a:fillRect/>
          </a:stretch>
        </p:blipFill>
        <p:spPr>
          <a:xfrm>
            <a:off x="4271962" y="5791200"/>
            <a:ext cx="3648075" cy="1066800"/>
          </a:xfrm>
          <a:prstGeom prst="rect">
            <a:avLst/>
          </a:prstGeom>
        </p:spPr>
      </p:pic>
      <p:pic>
        <p:nvPicPr>
          <p:cNvPr id="4" name="Picture 3">
            <a:extLst>
              <a:ext uri="{FF2B5EF4-FFF2-40B4-BE49-F238E27FC236}">
                <a16:creationId xmlns:a16="http://schemas.microsoft.com/office/drawing/2014/main" id="{D9D63EB6-0CEF-4911-9374-7AE8F30BF002}"/>
              </a:ext>
            </a:extLst>
          </p:cNvPr>
          <p:cNvPicPr>
            <a:picLocks noChangeAspect="1"/>
          </p:cNvPicPr>
          <p:nvPr/>
        </p:nvPicPr>
        <p:blipFill>
          <a:blip r:embed="rId3"/>
          <a:stretch>
            <a:fillRect/>
          </a:stretch>
        </p:blipFill>
        <p:spPr>
          <a:xfrm>
            <a:off x="0" y="0"/>
            <a:ext cx="12192000" cy="1498118"/>
          </a:xfrm>
          <a:prstGeom prst="rect">
            <a:avLst/>
          </a:prstGeom>
        </p:spPr>
      </p:pic>
      <p:pic>
        <p:nvPicPr>
          <p:cNvPr id="6" name="Picture 5">
            <a:extLst>
              <a:ext uri="{FF2B5EF4-FFF2-40B4-BE49-F238E27FC236}">
                <a16:creationId xmlns:a16="http://schemas.microsoft.com/office/drawing/2014/main" id="{0E901C82-0909-4CAC-9643-17A330D24186}"/>
              </a:ext>
            </a:extLst>
          </p:cNvPr>
          <p:cNvPicPr>
            <a:picLocks noChangeAspect="1"/>
          </p:cNvPicPr>
          <p:nvPr/>
        </p:nvPicPr>
        <p:blipFill>
          <a:blip r:embed="rId4"/>
          <a:stretch>
            <a:fillRect/>
          </a:stretch>
        </p:blipFill>
        <p:spPr>
          <a:xfrm>
            <a:off x="210186" y="156497"/>
            <a:ext cx="3645724" cy="1066892"/>
          </a:xfrm>
          <a:prstGeom prst="rect">
            <a:avLst/>
          </a:prstGeom>
        </p:spPr>
      </p:pic>
    </p:spTree>
    <p:extLst>
      <p:ext uri="{BB962C8B-B14F-4D97-AF65-F5344CB8AC3E}">
        <p14:creationId xmlns:p14="http://schemas.microsoft.com/office/powerpoint/2010/main" val="3755968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C8B94D-6C0A-494F-9B1D-CB56B98557F7}"/>
              </a:ext>
            </a:extLst>
          </p:cNvPr>
          <p:cNvSpPr>
            <a:spLocks noGrp="1"/>
          </p:cNvSpPr>
          <p:nvPr>
            <p:ph idx="1"/>
          </p:nvPr>
        </p:nvSpPr>
        <p:spPr>
          <a:xfrm>
            <a:off x="923042" y="1517715"/>
            <a:ext cx="10515600" cy="5589282"/>
          </a:xfrm>
        </p:spPr>
        <p:txBody>
          <a:bodyPr/>
          <a:lstStyle/>
          <a:p>
            <a:pPr marL="0" indent="0">
              <a:buNone/>
            </a:pPr>
            <a:r>
              <a:rPr lang="en-GB" sz="3600" dirty="0">
                <a:latin typeface="Arial" panose="020B0604020202020204" pitchFamily="34" charset="0"/>
                <a:cs typeface="Arial" panose="020B0604020202020204" pitchFamily="34" charset="0"/>
              </a:rPr>
              <a:t>Let us put ourselves in the presence of God as we make the sign of the cross.</a:t>
            </a:r>
          </a:p>
          <a:p>
            <a:pPr marL="0" indent="0">
              <a:buNone/>
            </a:pPr>
            <a:endParaRPr lang="en-GB" sz="4800" dirty="0">
              <a:latin typeface="Arial" panose="020B0604020202020204" pitchFamily="34" charset="0"/>
              <a:cs typeface="Arial" panose="020B0604020202020204" pitchFamily="34" charset="0"/>
            </a:endParaRPr>
          </a:p>
          <a:p>
            <a:pPr marL="0" indent="0">
              <a:buNone/>
            </a:pPr>
            <a:r>
              <a:rPr lang="en-GB" sz="4800" dirty="0">
                <a:latin typeface="Arial" panose="020B0604020202020204" pitchFamily="34" charset="0"/>
                <a:cs typeface="Arial" panose="020B0604020202020204" pitchFamily="34" charset="0"/>
              </a:rPr>
              <a:t>In the name of the Father and of the Son and of the Holy Spirit. Amen</a:t>
            </a:r>
          </a:p>
        </p:txBody>
      </p:sp>
      <p:pic>
        <p:nvPicPr>
          <p:cNvPr id="4" name="Picture 3">
            <a:extLst>
              <a:ext uri="{FF2B5EF4-FFF2-40B4-BE49-F238E27FC236}">
                <a16:creationId xmlns:a16="http://schemas.microsoft.com/office/drawing/2014/main" id="{BA91A0F0-9492-4A8D-9DF5-E573A02037B9}"/>
              </a:ext>
            </a:extLst>
          </p:cNvPr>
          <p:cNvPicPr>
            <a:picLocks noChangeAspect="1"/>
          </p:cNvPicPr>
          <p:nvPr/>
        </p:nvPicPr>
        <p:blipFill>
          <a:blip r:embed="rId2"/>
          <a:stretch>
            <a:fillRect/>
          </a:stretch>
        </p:blipFill>
        <p:spPr>
          <a:xfrm>
            <a:off x="0" y="-68022"/>
            <a:ext cx="12192000" cy="1498118"/>
          </a:xfrm>
          <a:prstGeom prst="rect">
            <a:avLst/>
          </a:prstGeom>
        </p:spPr>
      </p:pic>
      <p:pic>
        <p:nvPicPr>
          <p:cNvPr id="5" name="Picture 4">
            <a:extLst>
              <a:ext uri="{FF2B5EF4-FFF2-40B4-BE49-F238E27FC236}">
                <a16:creationId xmlns:a16="http://schemas.microsoft.com/office/drawing/2014/main" id="{19FCCEF6-8A8E-4571-ABD2-0733F4D852A8}"/>
              </a:ext>
            </a:extLst>
          </p:cNvPr>
          <p:cNvPicPr>
            <a:picLocks noChangeAspect="1"/>
          </p:cNvPicPr>
          <p:nvPr/>
        </p:nvPicPr>
        <p:blipFill>
          <a:blip r:embed="rId3"/>
          <a:stretch>
            <a:fillRect/>
          </a:stretch>
        </p:blipFill>
        <p:spPr>
          <a:xfrm>
            <a:off x="332734" y="147591"/>
            <a:ext cx="3645724" cy="1066892"/>
          </a:xfrm>
          <a:prstGeom prst="rect">
            <a:avLst/>
          </a:prstGeom>
        </p:spPr>
      </p:pic>
    </p:spTree>
    <p:extLst>
      <p:ext uri="{BB962C8B-B14F-4D97-AF65-F5344CB8AC3E}">
        <p14:creationId xmlns:p14="http://schemas.microsoft.com/office/powerpoint/2010/main" val="1598020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3148C-E09A-435B-BEB9-28E71FB0A2E1}"/>
              </a:ext>
            </a:extLst>
          </p:cNvPr>
          <p:cNvSpPr>
            <a:spLocks noGrp="1"/>
          </p:cNvSpPr>
          <p:nvPr>
            <p:ph type="title"/>
          </p:nvPr>
        </p:nvSpPr>
        <p:spPr>
          <a:xfrm>
            <a:off x="838200" y="1291693"/>
            <a:ext cx="10515600" cy="1325563"/>
          </a:xfrm>
        </p:spPr>
        <p:txBody>
          <a:bodyPr/>
          <a:lstStyle/>
          <a:p>
            <a:r>
              <a:rPr lang="en-GB" dirty="0">
                <a:latin typeface="Arial" panose="020B0604020202020204" pitchFamily="34" charset="0"/>
                <a:cs typeface="Arial" panose="020B0604020202020204" pitchFamily="34" charset="0"/>
              </a:rPr>
              <a:t>Opening Prayer</a:t>
            </a:r>
          </a:p>
        </p:txBody>
      </p:sp>
      <p:sp>
        <p:nvSpPr>
          <p:cNvPr id="3" name="Content Placeholder 2">
            <a:extLst>
              <a:ext uri="{FF2B5EF4-FFF2-40B4-BE49-F238E27FC236}">
                <a16:creationId xmlns:a16="http://schemas.microsoft.com/office/drawing/2014/main" id="{8EAA854E-5432-4262-A9AD-E0B4E579F415}"/>
              </a:ext>
            </a:extLst>
          </p:cNvPr>
          <p:cNvSpPr>
            <a:spLocks noGrp="1"/>
          </p:cNvSpPr>
          <p:nvPr>
            <p:ph idx="1"/>
          </p:nvPr>
        </p:nvSpPr>
        <p:spPr>
          <a:xfrm>
            <a:off x="375110" y="2342790"/>
            <a:ext cx="11441780" cy="4351338"/>
          </a:xfrm>
        </p:spPr>
        <p:txBody>
          <a:bodyPr>
            <a:normAutofit fontScale="77500" lnSpcReduction="20000"/>
          </a:bodyPr>
          <a:lstStyle/>
          <a:p>
            <a:pPr marL="0" indent="0">
              <a:buNone/>
            </a:pPr>
            <a:r>
              <a:rPr lang="en-GB" sz="3000" dirty="0">
                <a:latin typeface="Arial" panose="020B0604020202020204" pitchFamily="34" charset="0"/>
                <a:cs typeface="Arial" panose="020B0604020202020204" pitchFamily="34" charset="0"/>
              </a:rPr>
              <a:t>As we gather this morning, let us pray together the prayer Our Father taught us:</a:t>
            </a:r>
          </a:p>
          <a:p>
            <a:pPr marL="0" indent="0">
              <a:buNone/>
            </a:pPr>
            <a:r>
              <a:rPr lang="en-GB" sz="3000" dirty="0">
                <a:latin typeface="Arial" panose="020B0604020202020204" pitchFamily="34" charset="0"/>
                <a:cs typeface="Arial" panose="020B0604020202020204" pitchFamily="34" charset="0"/>
              </a:rPr>
              <a:t> </a:t>
            </a:r>
          </a:p>
          <a:p>
            <a:pPr marL="0" indent="0">
              <a:buNone/>
            </a:pPr>
            <a:r>
              <a:rPr lang="en-GB" sz="4400" b="1" dirty="0">
                <a:latin typeface="Arial" panose="020B0604020202020204" pitchFamily="34" charset="0"/>
                <a:cs typeface="Arial" panose="020B0604020202020204" pitchFamily="34" charset="0"/>
              </a:rPr>
              <a:t>Our Father, who art in Heaven, hallowed be Thy name;</a:t>
            </a:r>
          </a:p>
          <a:p>
            <a:pPr marL="0" indent="0">
              <a:buNone/>
            </a:pPr>
            <a:r>
              <a:rPr lang="en-GB" sz="4400" b="1" dirty="0">
                <a:latin typeface="Arial" panose="020B0604020202020204" pitchFamily="34" charset="0"/>
                <a:cs typeface="Arial" panose="020B0604020202020204" pitchFamily="34" charset="0"/>
              </a:rPr>
              <a:t>Thy Kingdom come, Thy will be done, On earth as it is in Heaven.</a:t>
            </a:r>
          </a:p>
          <a:p>
            <a:pPr marL="0" indent="0">
              <a:buNone/>
            </a:pPr>
            <a:r>
              <a:rPr lang="en-GB" sz="4400" b="1" dirty="0">
                <a:latin typeface="Arial" panose="020B0604020202020204" pitchFamily="34" charset="0"/>
                <a:cs typeface="Arial" panose="020B0604020202020204" pitchFamily="34" charset="0"/>
              </a:rPr>
              <a:t>Give us this day our daily bread; and forgive us our trespasses.</a:t>
            </a:r>
          </a:p>
          <a:p>
            <a:pPr marL="0" indent="0">
              <a:buNone/>
            </a:pPr>
            <a:r>
              <a:rPr lang="en-GB" sz="4400" b="1" dirty="0">
                <a:latin typeface="Arial" panose="020B0604020202020204" pitchFamily="34" charset="0"/>
                <a:cs typeface="Arial" panose="020B0604020202020204" pitchFamily="34" charset="0"/>
              </a:rPr>
              <a:t>As we forgive those who trespass against us; and lead us not into temptation, But deliver us from evil</a:t>
            </a:r>
          </a:p>
          <a:p>
            <a:pPr marL="0" indent="0" algn="ctr">
              <a:buNone/>
            </a:pPr>
            <a:r>
              <a:rPr lang="en-GB" sz="4400" b="1" dirty="0">
                <a:latin typeface="Arial" panose="020B0604020202020204" pitchFamily="34" charset="0"/>
                <a:cs typeface="Arial" panose="020B0604020202020204" pitchFamily="34" charset="0"/>
              </a:rPr>
              <a:t>Amen</a:t>
            </a:r>
          </a:p>
        </p:txBody>
      </p:sp>
      <p:sp>
        <p:nvSpPr>
          <p:cNvPr id="4" name="Rectangle 3">
            <a:extLst>
              <a:ext uri="{FF2B5EF4-FFF2-40B4-BE49-F238E27FC236}">
                <a16:creationId xmlns:a16="http://schemas.microsoft.com/office/drawing/2014/main" id="{544A11A6-67BD-4D68-9348-048C5EBF2A0B}"/>
              </a:ext>
            </a:extLst>
          </p:cNvPr>
          <p:cNvSpPr/>
          <p:nvPr/>
        </p:nvSpPr>
        <p:spPr>
          <a:xfrm>
            <a:off x="0" y="0"/>
            <a:ext cx="12192000" cy="148943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484CCC43-6EFA-42C7-A9B9-F9B9719A6E41}"/>
              </a:ext>
            </a:extLst>
          </p:cNvPr>
          <p:cNvPicPr>
            <a:picLocks noChangeAspect="1"/>
          </p:cNvPicPr>
          <p:nvPr/>
        </p:nvPicPr>
        <p:blipFill>
          <a:blip r:embed="rId2"/>
          <a:stretch>
            <a:fillRect/>
          </a:stretch>
        </p:blipFill>
        <p:spPr>
          <a:xfrm>
            <a:off x="361014" y="163872"/>
            <a:ext cx="3645724" cy="1066892"/>
          </a:xfrm>
          <a:prstGeom prst="rect">
            <a:avLst/>
          </a:prstGeom>
        </p:spPr>
      </p:pic>
    </p:spTree>
    <p:extLst>
      <p:ext uri="{BB962C8B-B14F-4D97-AF65-F5344CB8AC3E}">
        <p14:creationId xmlns:p14="http://schemas.microsoft.com/office/powerpoint/2010/main" val="2207252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D0DC-AA63-4D49-8915-E74F5198345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930E65E-C6CA-4A49-BE98-E675806AD12B}"/>
              </a:ext>
            </a:extLst>
          </p:cNvPr>
          <p:cNvSpPr>
            <a:spLocks noGrp="1"/>
          </p:cNvSpPr>
          <p:nvPr>
            <p:ph idx="1"/>
          </p:nvPr>
        </p:nvSpPr>
        <p:spPr/>
        <p:txBody>
          <a:bodyPr/>
          <a:lstStyle/>
          <a:p>
            <a:pPr marL="0" indent="0">
              <a:buNone/>
            </a:pPr>
            <a:r>
              <a:rPr lang="en-GB" sz="6000" dirty="0">
                <a:latin typeface="Arial" panose="020B0604020202020204" pitchFamily="34" charset="0"/>
                <a:cs typeface="Arial" panose="020B0604020202020204" pitchFamily="34" charset="0"/>
              </a:rPr>
              <a:t>In the name of the Father and of the Son and of the Holy Spirit. Amen</a:t>
            </a:r>
          </a:p>
          <a:p>
            <a:pPr marL="0" indent="0">
              <a:buNone/>
            </a:pPr>
            <a:endParaRPr lang="en-GB" dirty="0"/>
          </a:p>
        </p:txBody>
      </p:sp>
      <p:pic>
        <p:nvPicPr>
          <p:cNvPr id="4" name="Picture 3">
            <a:extLst>
              <a:ext uri="{FF2B5EF4-FFF2-40B4-BE49-F238E27FC236}">
                <a16:creationId xmlns:a16="http://schemas.microsoft.com/office/drawing/2014/main" id="{C5301223-1479-43FF-9F39-C456205F3C8A}"/>
              </a:ext>
            </a:extLst>
          </p:cNvPr>
          <p:cNvPicPr>
            <a:picLocks noChangeAspect="1"/>
          </p:cNvPicPr>
          <p:nvPr/>
        </p:nvPicPr>
        <p:blipFill>
          <a:blip r:embed="rId2"/>
          <a:stretch>
            <a:fillRect/>
          </a:stretch>
        </p:blipFill>
        <p:spPr>
          <a:xfrm>
            <a:off x="0" y="0"/>
            <a:ext cx="12192000" cy="1499616"/>
          </a:xfrm>
          <a:prstGeom prst="rect">
            <a:avLst/>
          </a:prstGeom>
        </p:spPr>
      </p:pic>
      <p:pic>
        <p:nvPicPr>
          <p:cNvPr id="5" name="Picture 4">
            <a:extLst>
              <a:ext uri="{FF2B5EF4-FFF2-40B4-BE49-F238E27FC236}">
                <a16:creationId xmlns:a16="http://schemas.microsoft.com/office/drawing/2014/main" id="{6E56144E-E231-4EFC-8102-38C120F3C027}"/>
              </a:ext>
            </a:extLst>
          </p:cNvPr>
          <p:cNvPicPr>
            <a:picLocks noChangeAspect="1"/>
          </p:cNvPicPr>
          <p:nvPr/>
        </p:nvPicPr>
        <p:blipFill>
          <a:blip r:embed="rId3"/>
          <a:stretch>
            <a:fillRect/>
          </a:stretch>
        </p:blipFill>
        <p:spPr>
          <a:xfrm>
            <a:off x="361014" y="216362"/>
            <a:ext cx="3645724" cy="1066892"/>
          </a:xfrm>
          <a:prstGeom prst="rect">
            <a:avLst/>
          </a:prstGeom>
        </p:spPr>
      </p:pic>
    </p:spTree>
    <p:extLst>
      <p:ext uri="{BB962C8B-B14F-4D97-AF65-F5344CB8AC3E}">
        <p14:creationId xmlns:p14="http://schemas.microsoft.com/office/powerpoint/2010/main" val="2697119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2950" y="1613333"/>
            <a:ext cx="7920880" cy="2646878"/>
          </a:xfrm>
          <a:prstGeom prst="rect">
            <a:avLst/>
          </a:prstGeom>
          <a:noFill/>
        </p:spPr>
        <p:txBody>
          <a:bodyPr wrap="square" rtlCol="0">
            <a:spAutoFit/>
          </a:bodyPr>
          <a:lstStyle/>
          <a:p>
            <a:pPr algn="ctr"/>
            <a:r>
              <a:rPr lang="en-GB" sz="4000" dirty="0"/>
              <a:t>Thursday 16</a:t>
            </a:r>
            <a:r>
              <a:rPr lang="en-GB" sz="4000" baseline="30000" dirty="0"/>
              <a:t>th</a:t>
            </a:r>
            <a:r>
              <a:rPr lang="en-GB" sz="4000" dirty="0"/>
              <a:t> May  </a:t>
            </a: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r>
              <a:rPr lang="en-GB" sz="3600" b="1" dirty="0">
                <a:latin typeface="Arial" panose="020B0604020202020204" pitchFamily="34" charset="0"/>
                <a:cs typeface="Arial" panose="020B0604020202020204" pitchFamily="34" charset="0"/>
              </a:rPr>
              <a:t>Faith ~ Excellence ~ Determination</a:t>
            </a:r>
          </a:p>
          <a:p>
            <a:pPr algn="ctr"/>
            <a:endParaRPr lang="en-GB" sz="3600" b="1" dirty="0">
              <a:latin typeface="Arial" panose="020B0604020202020204" pitchFamily="34" charset="0"/>
              <a:cs typeface="Arial" panose="020B0604020202020204" pitchFamily="34" charset="0"/>
            </a:endParaRPr>
          </a:p>
          <a:p>
            <a:pPr algn="ctr"/>
            <a:r>
              <a:rPr lang="en-GB" sz="3600" dirty="0">
                <a:latin typeface="Arial" panose="020B0604020202020204" pitchFamily="34" charset="0"/>
                <a:cs typeface="Arial" panose="020B0604020202020204" pitchFamily="34" charset="0"/>
              </a:rPr>
              <a:t>Communications</a:t>
            </a:r>
            <a:endParaRPr lang="en-GB" sz="3600" b="1" dirty="0">
              <a:latin typeface="Bradley Hand ITC" panose="03070402050302030203" pitchFamily="66" charset="0"/>
            </a:endParaRPr>
          </a:p>
        </p:txBody>
      </p:sp>
      <p:pic>
        <p:nvPicPr>
          <p:cNvPr id="3" name="Picture 2"/>
          <p:cNvPicPr/>
          <p:nvPr/>
        </p:nvPicPr>
        <p:blipFill>
          <a:blip r:embed="rId2"/>
          <a:stretch>
            <a:fillRect/>
          </a:stretch>
        </p:blipFill>
        <p:spPr>
          <a:xfrm>
            <a:off x="4271962" y="5791200"/>
            <a:ext cx="3648075" cy="1066800"/>
          </a:xfrm>
          <a:prstGeom prst="rect">
            <a:avLst/>
          </a:prstGeom>
        </p:spPr>
      </p:pic>
      <p:pic>
        <p:nvPicPr>
          <p:cNvPr id="4" name="Picture 3">
            <a:extLst>
              <a:ext uri="{FF2B5EF4-FFF2-40B4-BE49-F238E27FC236}">
                <a16:creationId xmlns:a16="http://schemas.microsoft.com/office/drawing/2014/main" id="{D9D63EB6-0CEF-4911-9374-7AE8F30BF002}"/>
              </a:ext>
            </a:extLst>
          </p:cNvPr>
          <p:cNvPicPr>
            <a:picLocks noChangeAspect="1"/>
          </p:cNvPicPr>
          <p:nvPr/>
        </p:nvPicPr>
        <p:blipFill>
          <a:blip r:embed="rId3"/>
          <a:stretch>
            <a:fillRect/>
          </a:stretch>
        </p:blipFill>
        <p:spPr>
          <a:xfrm>
            <a:off x="0" y="0"/>
            <a:ext cx="12192000" cy="1498118"/>
          </a:xfrm>
          <a:prstGeom prst="rect">
            <a:avLst/>
          </a:prstGeom>
        </p:spPr>
      </p:pic>
      <p:pic>
        <p:nvPicPr>
          <p:cNvPr id="6" name="Picture 5">
            <a:extLst>
              <a:ext uri="{FF2B5EF4-FFF2-40B4-BE49-F238E27FC236}">
                <a16:creationId xmlns:a16="http://schemas.microsoft.com/office/drawing/2014/main" id="{0E901C82-0909-4CAC-9643-17A330D24186}"/>
              </a:ext>
            </a:extLst>
          </p:cNvPr>
          <p:cNvPicPr>
            <a:picLocks noChangeAspect="1"/>
          </p:cNvPicPr>
          <p:nvPr/>
        </p:nvPicPr>
        <p:blipFill>
          <a:blip r:embed="rId4"/>
          <a:stretch>
            <a:fillRect/>
          </a:stretch>
        </p:blipFill>
        <p:spPr>
          <a:xfrm>
            <a:off x="210186" y="156497"/>
            <a:ext cx="3645724" cy="1066892"/>
          </a:xfrm>
          <a:prstGeom prst="rect">
            <a:avLst/>
          </a:prstGeom>
        </p:spPr>
      </p:pic>
    </p:spTree>
    <p:extLst>
      <p:ext uri="{BB962C8B-B14F-4D97-AF65-F5344CB8AC3E}">
        <p14:creationId xmlns:p14="http://schemas.microsoft.com/office/powerpoint/2010/main" val="4080047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1851" y="1613333"/>
            <a:ext cx="9678573" cy="3570208"/>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Mission Statement</a:t>
            </a:r>
          </a:p>
          <a:p>
            <a:endParaRPr lang="en-GB" dirty="0">
              <a:latin typeface="Arial" panose="020B0604020202020204" pitchFamily="34" charset="0"/>
              <a:cs typeface="Arial" panose="020B0604020202020204" pitchFamily="34" charset="0"/>
            </a:endParaRPr>
          </a:p>
          <a:p>
            <a:pPr algn="ctr"/>
            <a:r>
              <a:rPr lang="en-GB" sz="3200" dirty="0">
                <a:latin typeface="Arial" panose="020B0604020202020204" pitchFamily="34" charset="0"/>
                <a:cs typeface="Arial" panose="020B0604020202020204" pitchFamily="34" charset="0"/>
              </a:rPr>
              <a:t>With the Lord’s help, we are united in </a:t>
            </a:r>
            <a:r>
              <a:rPr lang="en-GB" sz="3200" b="1" dirty="0">
                <a:latin typeface="Arial" panose="020B0604020202020204" pitchFamily="34" charset="0"/>
                <a:cs typeface="Arial" panose="020B0604020202020204" pitchFamily="34" charset="0"/>
              </a:rPr>
              <a:t>faith</a:t>
            </a:r>
            <a:r>
              <a:rPr lang="en-GB" sz="3200" dirty="0">
                <a:latin typeface="Arial" panose="020B0604020202020204" pitchFamily="34" charset="0"/>
                <a:cs typeface="Arial" panose="020B0604020202020204" pitchFamily="34" charset="0"/>
              </a:rPr>
              <a:t>, we strive for success and </a:t>
            </a:r>
            <a:r>
              <a:rPr lang="en-GB" sz="3200" b="1" dirty="0">
                <a:latin typeface="Arial" panose="020B0604020202020204" pitchFamily="34" charset="0"/>
                <a:cs typeface="Arial" panose="020B0604020202020204" pitchFamily="34" charset="0"/>
              </a:rPr>
              <a:t>excellence</a:t>
            </a:r>
            <a:r>
              <a:rPr lang="en-GB" sz="3200" dirty="0">
                <a:latin typeface="Arial" panose="020B0604020202020204" pitchFamily="34" charset="0"/>
                <a:cs typeface="Arial" panose="020B0604020202020204" pitchFamily="34" charset="0"/>
              </a:rPr>
              <a:t>, we are </a:t>
            </a:r>
            <a:r>
              <a:rPr lang="en-GB" sz="3200" b="1" dirty="0">
                <a:latin typeface="Arial" panose="020B0604020202020204" pitchFamily="34" charset="0"/>
                <a:cs typeface="Arial" panose="020B0604020202020204" pitchFamily="34" charset="0"/>
              </a:rPr>
              <a:t>determined</a:t>
            </a:r>
            <a:r>
              <a:rPr lang="en-GB" sz="3200" dirty="0">
                <a:latin typeface="Arial" panose="020B0604020202020204" pitchFamily="34" charset="0"/>
                <a:cs typeface="Arial" panose="020B0604020202020204" pitchFamily="34" charset="0"/>
              </a:rPr>
              <a:t> to be the best that we can be.</a:t>
            </a:r>
          </a:p>
          <a:p>
            <a:pPr algn="ct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r>
              <a:rPr lang="en-GB" sz="3600" b="1" dirty="0">
                <a:latin typeface="Arial" panose="020B0604020202020204" pitchFamily="34" charset="0"/>
                <a:cs typeface="Arial" panose="020B0604020202020204" pitchFamily="34" charset="0"/>
              </a:rPr>
              <a:t>Faith ~ Excellence ~ Determination</a:t>
            </a:r>
            <a:endParaRPr lang="en-GB" sz="3600" dirty="0">
              <a:latin typeface="Arial" panose="020B0604020202020204" pitchFamily="34" charset="0"/>
              <a:cs typeface="Arial" panose="020B0604020202020204" pitchFamily="34" charset="0"/>
            </a:endParaRPr>
          </a:p>
        </p:txBody>
      </p:sp>
      <p:pic>
        <p:nvPicPr>
          <p:cNvPr id="3" name="Picture 2"/>
          <p:cNvPicPr/>
          <p:nvPr/>
        </p:nvPicPr>
        <p:blipFill>
          <a:blip r:embed="rId2"/>
          <a:stretch>
            <a:fillRect/>
          </a:stretch>
        </p:blipFill>
        <p:spPr>
          <a:xfrm>
            <a:off x="4271962" y="5791200"/>
            <a:ext cx="3648075" cy="1066800"/>
          </a:xfrm>
          <a:prstGeom prst="rect">
            <a:avLst/>
          </a:prstGeom>
        </p:spPr>
      </p:pic>
      <p:pic>
        <p:nvPicPr>
          <p:cNvPr id="4" name="Picture 3">
            <a:extLst>
              <a:ext uri="{FF2B5EF4-FFF2-40B4-BE49-F238E27FC236}">
                <a16:creationId xmlns:a16="http://schemas.microsoft.com/office/drawing/2014/main" id="{D9D63EB6-0CEF-4911-9374-7AE8F30BF002}"/>
              </a:ext>
            </a:extLst>
          </p:cNvPr>
          <p:cNvPicPr>
            <a:picLocks noChangeAspect="1"/>
          </p:cNvPicPr>
          <p:nvPr/>
        </p:nvPicPr>
        <p:blipFill>
          <a:blip r:embed="rId3"/>
          <a:stretch>
            <a:fillRect/>
          </a:stretch>
        </p:blipFill>
        <p:spPr>
          <a:xfrm>
            <a:off x="0" y="0"/>
            <a:ext cx="12192000" cy="1498118"/>
          </a:xfrm>
          <a:prstGeom prst="rect">
            <a:avLst/>
          </a:prstGeom>
        </p:spPr>
      </p:pic>
      <p:pic>
        <p:nvPicPr>
          <p:cNvPr id="6" name="Picture 5">
            <a:extLst>
              <a:ext uri="{FF2B5EF4-FFF2-40B4-BE49-F238E27FC236}">
                <a16:creationId xmlns:a16="http://schemas.microsoft.com/office/drawing/2014/main" id="{0E901C82-0909-4CAC-9643-17A330D24186}"/>
              </a:ext>
            </a:extLst>
          </p:cNvPr>
          <p:cNvPicPr>
            <a:picLocks noChangeAspect="1"/>
          </p:cNvPicPr>
          <p:nvPr/>
        </p:nvPicPr>
        <p:blipFill>
          <a:blip r:embed="rId4"/>
          <a:stretch>
            <a:fillRect/>
          </a:stretch>
        </p:blipFill>
        <p:spPr>
          <a:xfrm>
            <a:off x="210186" y="156497"/>
            <a:ext cx="3645724" cy="1066892"/>
          </a:xfrm>
          <a:prstGeom prst="rect">
            <a:avLst/>
          </a:prstGeom>
        </p:spPr>
      </p:pic>
    </p:spTree>
    <p:extLst>
      <p:ext uri="{BB962C8B-B14F-4D97-AF65-F5344CB8AC3E}">
        <p14:creationId xmlns:p14="http://schemas.microsoft.com/office/powerpoint/2010/main" val="3882540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2950" y="1613333"/>
            <a:ext cx="7920880" cy="4062651"/>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Mission Statement</a:t>
            </a:r>
          </a:p>
          <a:p>
            <a:endParaRPr lang="en-GB" dirty="0">
              <a:latin typeface="Arial" panose="020B0604020202020204" pitchFamily="34" charset="0"/>
              <a:cs typeface="Arial" panose="020B0604020202020204" pitchFamily="34" charset="0"/>
            </a:endParaRPr>
          </a:p>
          <a:p>
            <a:pPr algn="ctr"/>
            <a:r>
              <a:rPr lang="en-GB" sz="3200" dirty="0">
                <a:latin typeface="Arial" panose="020B0604020202020204" pitchFamily="34" charset="0"/>
                <a:cs typeface="Arial" panose="020B0604020202020204" pitchFamily="34" charset="0"/>
              </a:rPr>
              <a:t>With the Lord’s help, we are united in </a:t>
            </a:r>
            <a:r>
              <a:rPr lang="en-GB" sz="3200" b="1" dirty="0">
                <a:latin typeface="Arial" panose="020B0604020202020204" pitchFamily="34" charset="0"/>
                <a:cs typeface="Arial" panose="020B0604020202020204" pitchFamily="34" charset="0"/>
              </a:rPr>
              <a:t>faith</a:t>
            </a:r>
            <a:r>
              <a:rPr lang="en-GB" sz="3200" dirty="0">
                <a:latin typeface="Arial" panose="020B0604020202020204" pitchFamily="34" charset="0"/>
                <a:cs typeface="Arial" panose="020B0604020202020204" pitchFamily="34" charset="0"/>
              </a:rPr>
              <a:t>, we strive for success and </a:t>
            </a:r>
            <a:r>
              <a:rPr lang="en-GB" sz="3200" b="1" dirty="0">
                <a:latin typeface="Arial" panose="020B0604020202020204" pitchFamily="34" charset="0"/>
                <a:cs typeface="Arial" panose="020B0604020202020204" pitchFamily="34" charset="0"/>
              </a:rPr>
              <a:t>excellence</a:t>
            </a:r>
            <a:r>
              <a:rPr lang="en-GB" sz="3200" dirty="0">
                <a:latin typeface="Arial" panose="020B0604020202020204" pitchFamily="34" charset="0"/>
                <a:cs typeface="Arial" panose="020B0604020202020204" pitchFamily="34" charset="0"/>
              </a:rPr>
              <a:t>, we are </a:t>
            </a:r>
            <a:r>
              <a:rPr lang="en-GB" sz="3200" b="1" dirty="0">
                <a:latin typeface="Arial" panose="020B0604020202020204" pitchFamily="34" charset="0"/>
                <a:cs typeface="Arial" panose="020B0604020202020204" pitchFamily="34" charset="0"/>
              </a:rPr>
              <a:t>determined</a:t>
            </a:r>
            <a:r>
              <a:rPr lang="en-GB" sz="3200" dirty="0">
                <a:latin typeface="Arial" panose="020B0604020202020204" pitchFamily="34" charset="0"/>
                <a:cs typeface="Arial" panose="020B0604020202020204" pitchFamily="34" charset="0"/>
              </a:rPr>
              <a:t> to be the best that we can be.</a:t>
            </a:r>
          </a:p>
          <a:p>
            <a:pPr algn="ct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r>
              <a:rPr lang="en-GB" sz="3600" b="1" dirty="0">
                <a:latin typeface="Arial" panose="020B0604020202020204" pitchFamily="34" charset="0"/>
                <a:cs typeface="Arial" panose="020B0604020202020204" pitchFamily="34" charset="0"/>
              </a:rPr>
              <a:t>Faith ~ Excellence ~ Determination</a:t>
            </a:r>
            <a:endParaRPr lang="en-GB" sz="3600" dirty="0">
              <a:latin typeface="Arial" panose="020B0604020202020204" pitchFamily="34" charset="0"/>
              <a:cs typeface="Arial" panose="020B0604020202020204" pitchFamily="34" charset="0"/>
            </a:endParaRPr>
          </a:p>
        </p:txBody>
      </p:sp>
      <p:pic>
        <p:nvPicPr>
          <p:cNvPr id="3" name="Picture 2"/>
          <p:cNvPicPr/>
          <p:nvPr/>
        </p:nvPicPr>
        <p:blipFill>
          <a:blip r:embed="rId2"/>
          <a:stretch>
            <a:fillRect/>
          </a:stretch>
        </p:blipFill>
        <p:spPr>
          <a:xfrm>
            <a:off x="4271962" y="5791200"/>
            <a:ext cx="3648075" cy="1066800"/>
          </a:xfrm>
          <a:prstGeom prst="rect">
            <a:avLst/>
          </a:prstGeom>
        </p:spPr>
      </p:pic>
      <p:pic>
        <p:nvPicPr>
          <p:cNvPr id="4" name="Picture 3">
            <a:extLst>
              <a:ext uri="{FF2B5EF4-FFF2-40B4-BE49-F238E27FC236}">
                <a16:creationId xmlns:a16="http://schemas.microsoft.com/office/drawing/2014/main" id="{D9D63EB6-0CEF-4911-9374-7AE8F30BF002}"/>
              </a:ext>
            </a:extLst>
          </p:cNvPr>
          <p:cNvPicPr>
            <a:picLocks noChangeAspect="1"/>
          </p:cNvPicPr>
          <p:nvPr/>
        </p:nvPicPr>
        <p:blipFill>
          <a:blip r:embed="rId3"/>
          <a:stretch>
            <a:fillRect/>
          </a:stretch>
        </p:blipFill>
        <p:spPr>
          <a:xfrm>
            <a:off x="0" y="0"/>
            <a:ext cx="12192000" cy="1498118"/>
          </a:xfrm>
          <a:prstGeom prst="rect">
            <a:avLst/>
          </a:prstGeom>
        </p:spPr>
      </p:pic>
      <p:pic>
        <p:nvPicPr>
          <p:cNvPr id="6" name="Picture 5">
            <a:extLst>
              <a:ext uri="{FF2B5EF4-FFF2-40B4-BE49-F238E27FC236}">
                <a16:creationId xmlns:a16="http://schemas.microsoft.com/office/drawing/2014/main" id="{0E901C82-0909-4CAC-9643-17A330D24186}"/>
              </a:ext>
            </a:extLst>
          </p:cNvPr>
          <p:cNvPicPr>
            <a:picLocks noChangeAspect="1"/>
          </p:cNvPicPr>
          <p:nvPr/>
        </p:nvPicPr>
        <p:blipFill>
          <a:blip r:embed="rId4"/>
          <a:stretch>
            <a:fillRect/>
          </a:stretch>
        </p:blipFill>
        <p:spPr>
          <a:xfrm>
            <a:off x="210186" y="156497"/>
            <a:ext cx="3645724" cy="1066892"/>
          </a:xfrm>
          <a:prstGeom prst="rect">
            <a:avLst/>
          </a:prstGeom>
        </p:spPr>
      </p:pic>
    </p:spTree>
    <p:extLst>
      <p:ext uri="{BB962C8B-B14F-4D97-AF65-F5344CB8AC3E}">
        <p14:creationId xmlns:p14="http://schemas.microsoft.com/office/powerpoint/2010/main" val="1276581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C8B94D-6C0A-494F-9B1D-CB56B98557F7}"/>
              </a:ext>
            </a:extLst>
          </p:cNvPr>
          <p:cNvSpPr>
            <a:spLocks noGrp="1"/>
          </p:cNvSpPr>
          <p:nvPr>
            <p:ph idx="1"/>
          </p:nvPr>
        </p:nvSpPr>
        <p:spPr>
          <a:xfrm>
            <a:off x="923042" y="1517715"/>
            <a:ext cx="10515600" cy="5589282"/>
          </a:xfrm>
        </p:spPr>
        <p:txBody>
          <a:bodyPr/>
          <a:lstStyle/>
          <a:p>
            <a:pPr marL="0" indent="0">
              <a:buNone/>
            </a:pPr>
            <a:r>
              <a:rPr lang="en-GB" sz="3600" dirty="0"/>
              <a:t>We take a few moments of stillness to ready our hearts and minds. </a:t>
            </a:r>
          </a:p>
          <a:p>
            <a:pPr marL="0" indent="0">
              <a:buNone/>
            </a:pPr>
            <a:endParaRPr lang="en-GB" sz="4800" dirty="0"/>
          </a:p>
          <a:p>
            <a:pPr marL="0" indent="0">
              <a:buNone/>
            </a:pPr>
            <a:r>
              <a:rPr lang="en-GB" sz="4800" dirty="0"/>
              <a:t>In the name of the Father and of the Son and of the Holy Spirit. Amen</a:t>
            </a:r>
          </a:p>
        </p:txBody>
      </p:sp>
      <p:pic>
        <p:nvPicPr>
          <p:cNvPr id="4" name="Picture 3">
            <a:extLst>
              <a:ext uri="{FF2B5EF4-FFF2-40B4-BE49-F238E27FC236}">
                <a16:creationId xmlns:a16="http://schemas.microsoft.com/office/drawing/2014/main" id="{BA91A0F0-9492-4A8D-9DF5-E573A02037B9}"/>
              </a:ext>
            </a:extLst>
          </p:cNvPr>
          <p:cNvPicPr>
            <a:picLocks noChangeAspect="1"/>
          </p:cNvPicPr>
          <p:nvPr/>
        </p:nvPicPr>
        <p:blipFill>
          <a:blip r:embed="rId2"/>
          <a:stretch>
            <a:fillRect/>
          </a:stretch>
        </p:blipFill>
        <p:spPr>
          <a:xfrm>
            <a:off x="0" y="-68022"/>
            <a:ext cx="12192000" cy="1498118"/>
          </a:xfrm>
          <a:prstGeom prst="rect">
            <a:avLst/>
          </a:prstGeom>
        </p:spPr>
      </p:pic>
      <p:pic>
        <p:nvPicPr>
          <p:cNvPr id="5" name="Picture 4">
            <a:extLst>
              <a:ext uri="{FF2B5EF4-FFF2-40B4-BE49-F238E27FC236}">
                <a16:creationId xmlns:a16="http://schemas.microsoft.com/office/drawing/2014/main" id="{19FCCEF6-8A8E-4571-ABD2-0733F4D852A8}"/>
              </a:ext>
            </a:extLst>
          </p:cNvPr>
          <p:cNvPicPr>
            <a:picLocks noChangeAspect="1"/>
          </p:cNvPicPr>
          <p:nvPr/>
        </p:nvPicPr>
        <p:blipFill>
          <a:blip r:embed="rId3"/>
          <a:stretch>
            <a:fillRect/>
          </a:stretch>
        </p:blipFill>
        <p:spPr>
          <a:xfrm>
            <a:off x="332734" y="147591"/>
            <a:ext cx="3645724" cy="1066892"/>
          </a:xfrm>
          <a:prstGeom prst="rect">
            <a:avLst/>
          </a:prstGeom>
        </p:spPr>
      </p:pic>
    </p:spTree>
    <p:extLst>
      <p:ext uri="{BB962C8B-B14F-4D97-AF65-F5344CB8AC3E}">
        <p14:creationId xmlns:p14="http://schemas.microsoft.com/office/powerpoint/2010/main" val="178215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3148C-E09A-435B-BEB9-28E71FB0A2E1}"/>
              </a:ext>
            </a:extLst>
          </p:cNvPr>
          <p:cNvSpPr>
            <a:spLocks noGrp="1"/>
          </p:cNvSpPr>
          <p:nvPr>
            <p:ph type="title"/>
          </p:nvPr>
        </p:nvSpPr>
        <p:spPr>
          <a:xfrm>
            <a:off x="838200" y="1291693"/>
            <a:ext cx="10515600" cy="1325563"/>
          </a:xfrm>
        </p:spPr>
        <p:txBody>
          <a:bodyPr/>
          <a:lstStyle/>
          <a:p>
            <a:r>
              <a:rPr lang="en-GB" dirty="0">
                <a:latin typeface="Arial" panose="020B0604020202020204" pitchFamily="34" charset="0"/>
                <a:cs typeface="Arial" panose="020B0604020202020204" pitchFamily="34" charset="0"/>
              </a:rPr>
              <a:t>Opening Prayer</a:t>
            </a:r>
          </a:p>
        </p:txBody>
      </p:sp>
      <p:sp>
        <p:nvSpPr>
          <p:cNvPr id="3" name="Content Placeholder 2">
            <a:extLst>
              <a:ext uri="{FF2B5EF4-FFF2-40B4-BE49-F238E27FC236}">
                <a16:creationId xmlns:a16="http://schemas.microsoft.com/office/drawing/2014/main" id="{8EAA854E-5432-4262-A9AD-E0B4E579F415}"/>
              </a:ext>
            </a:extLst>
          </p:cNvPr>
          <p:cNvSpPr>
            <a:spLocks noGrp="1"/>
          </p:cNvSpPr>
          <p:nvPr>
            <p:ph idx="1"/>
          </p:nvPr>
        </p:nvSpPr>
        <p:spPr>
          <a:xfrm>
            <a:off x="375110" y="2342790"/>
            <a:ext cx="11441780" cy="4351338"/>
          </a:xfrm>
        </p:spPr>
        <p:txBody>
          <a:bodyPr>
            <a:normAutofit fontScale="77500" lnSpcReduction="20000"/>
          </a:bodyPr>
          <a:lstStyle/>
          <a:p>
            <a:pPr marL="0" indent="0">
              <a:buNone/>
            </a:pPr>
            <a:r>
              <a:rPr lang="en-GB" sz="3000" dirty="0">
                <a:latin typeface="Arial" panose="020B0604020202020204" pitchFamily="34" charset="0"/>
                <a:cs typeface="Arial" panose="020B0604020202020204" pitchFamily="34" charset="0"/>
              </a:rPr>
              <a:t>As we gather this morning, let us pray together the prayer Our Father taught us:</a:t>
            </a:r>
          </a:p>
          <a:p>
            <a:pPr marL="0" indent="0">
              <a:buNone/>
            </a:pPr>
            <a:r>
              <a:rPr lang="en-GB" sz="3000" dirty="0">
                <a:latin typeface="Arial" panose="020B0604020202020204" pitchFamily="34" charset="0"/>
                <a:cs typeface="Arial" panose="020B0604020202020204" pitchFamily="34" charset="0"/>
              </a:rPr>
              <a:t> </a:t>
            </a:r>
          </a:p>
          <a:p>
            <a:pPr marL="0" indent="0">
              <a:buNone/>
            </a:pPr>
            <a:r>
              <a:rPr lang="en-GB" sz="4400" b="1" dirty="0">
                <a:latin typeface="Arial" panose="020B0604020202020204" pitchFamily="34" charset="0"/>
                <a:cs typeface="Arial" panose="020B0604020202020204" pitchFamily="34" charset="0"/>
              </a:rPr>
              <a:t>Our Father, who art in Heaven, hallowed be Thy name;</a:t>
            </a:r>
          </a:p>
          <a:p>
            <a:pPr marL="0" indent="0">
              <a:buNone/>
            </a:pPr>
            <a:r>
              <a:rPr lang="en-GB" sz="4400" b="1" dirty="0">
                <a:latin typeface="Arial" panose="020B0604020202020204" pitchFamily="34" charset="0"/>
                <a:cs typeface="Arial" panose="020B0604020202020204" pitchFamily="34" charset="0"/>
              </a:rPr>
              <a:t>Thy Kingdom come, Thy will be done, On earth as it is in Heaven.</a:t>
            </a:r>
          </a:p>
          <a:p>
            <a:pPr marL="0" indent="0">
              <a:buNone/>
            </a:pPr>
            <a:r>
              <a:rPr lang="en-GB" sz="4400" b="1" dirty="0">
                <a:latin typeface="Arial" panose="020B0604020202020204" pitchFamily="34" charset="0"/>
                <a:cs typeface="Arial" panose="020B0604020202020204" pitchFamily="34" charset="0"/>
              </a:rPr>
              <a:t>Give us this day our daily bread; and forgive us our trespasses.</a:t>
            </a:r>
          </a:p>
          <a:p>
            <a:pPr marL="0" indent="0">
              <a:buNone/>
            </a:pPr>
            <a:r>
              <a:rPr lang="en-GB" sz="4400" b="1" dirty="0">
                <a:latin typeface="Arial" panose="020B0604020202020204" pitchFamily="34" charset="0"/>
                <a:cs typeface="Arial" panose="020B0604020202020204" pitchFamily="34" charset="0"/>
              </a:rPr>
              <a:t>As we forgive those who trespass against us; and lead us not into temptation, But deliver us from evil</a:t>
            </a:r>
          </a:p>
          <a:p>
            <a:pPr marL="0" indent="0" algn="ctr">
              <a:buNone/>
            </a:pPr>
            <a:r>
              <a:rPr lang="en-GB" sz="4400" b="1" dirty="0">
                <a:latin typeface="Arial" panose="020B0604020202020204" pitchFamily="34" charset="0"/>
                <a:cs typeface="Arial" panose="020B0604020202020204" pitchFamily="34" charset="0"/>
              </a:rPr>
              <a:t>Amen</a:t>
            </a:r>
          </a:p>
        </p:txBody>
      </p:sp>
      <p:sp>
        <p:nvSpPr>
          <p:cNvPr id="4" name="Rectangle 3">
            <a:extLst>
              <a:ext uri="{FF2B5EF4-FFF2-40B4-BE49-F238E27FC236}">
                <a16:creationId xmlns:a16="http://schemas.microsoft.com/office/drawing/2014/main" id="{544A11A6-67BD-4D68-9348-048C5EBF2A0B}"/>
              </a:ext>
            </a:extLst>
          </p:cNvPr>
          <p:cNvSpPr/>
          <p:nvPr/>
        </p:nvSpPr>
        <p:spPr>
          <a:xfrm>
            <a:off x="0" y="0"/>
            <a:ext cx="12192000" cy="148943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484CCC43-6EFA-42C7-A9B9-F9B9719A6E41}"/>
              </a:ext>
            </a:extLst>
          </p:cNvPr>
          <p:cNvPicPr>
            <a:picLocks noChangeAspect="1"/>
          </p:cNvPicPr>
          <p:nvPr/>
        </p:nvPicPr>
        <p:blipFill>
          <a:blip r:embed="rId2"/>
          <a:stretch>
            <a:fillRect/>
          </a:stretch>
        </p:blipFill>
        <p:spPr>
          <a:xfrm>
            <a:off x="361014" y="163872"/>
            <a:ext cx="3645724" cy="1066892"/>
          </a:xfrm>
          <a:prstGeom prst="rect">
            <a:avLst/>
          </a:prstGeom>
        </p:spPr>
      </p:pic>
    </p:spTree>
    <p:extLst>
      <p:ext uri="{BB962C8B-B14F-4D97-AF65-F5344CB8AC3E}">
        <p14:creationId xmlns:p14="http://schemas.microsoft.com/office/powerpoint/2010/main" val="63278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D0DC-AA63-4D49-8915-E74F5198345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930E65E-C6CA-4A49-BE98-E675806AD12B}"/>
              </a:ext>
            </a:extLst>
          </p:cNvPr>
          <p:cNvSpPr>
            <a:spLocks noGrp="1"/>
          </p:cNvSpPr>
          <p:nvPr>
            <p:ph idx="1"/>
          </p:nvPr>
        </p:nvSpPr>
        <p:spPr>
          <a:solidFill>
            <a:schemeClr val="accent4">
              <a:lumMod val="60000"/>
              <a:lumOff val="40000"/>
            </a:schemeClr>
          </a:solidFill>
        </p:spPr>
        <p:txBody>
          <a:bodyPr/>
          <a:lstStyle/>
          <a:p>
            <a:pPr marL="0" indent="0">
              <a:buNone/>
            </a:pPr>
            <a:r>
              <a:rPr lang="en-GB" sz="6000" dirty="0">
                <a:latin typeface="Arial" panose="020B0604020202020204" pitchFamily="34" charset="0"/>
                <a:cs typeface="Arial" panose="020B0604020202020204" pitchFamily="34" charset="0"/>
              </a:rPr>
              <a:t>In the name of the Father and of the Son and of the Holy Spirit. Amen</a:t>
            </a:r>
          </a:p>
          <a:p>
            <a:pPr marL="0" indent="0">
              <a:buNone/>
            </a:pPr>
            <a:endParaRPr lang="en-GB" dirty="0"/>
          </a:p>
        </p:txBody>
      </p:sp>
      <p:pic>
        <p:nvPicPr>
          <p:cNvPr id="4" name="Picture 3">
            <a:extLst>
              <a:ext uri="{FF2B5EF4-FFF2-40B4-BE49-F238E27FC236}">
                <a16:creationId xmlns:a16="http://schemas.microsoft.com/office/drawing/2014/main" id="{C5301223-1479-43FF-9F39-C456205F3C8A}"/>
              </a:ext>
            </a:extLst>
          </p:cNvPr>
          <p:cNvPicPr>
            <a:picLocks noChangeAspect="1"/>
          </p:cNvPicPr>
          <p:nvPr/>
        </p:nvPicPr>
        <p:blipFill>
          <a:blip r:embed="rId2"/>
          <a:stretch>
            <a:fillRect/>
          </a:stretch>
        </p:blipFill>
        <p:spPr>
          <a:xfrm>
            <a:off x="0" y="0"/>
            <a:ext cx="12192000" cy="1499616"/>
          </a:xfrm>
          <a:prstGeom prst="rect">
            <a:avLst/>
          </a:prstGeom>
        </p:spPr>
      </p:pic>
      <p:pic>
        <p:nvPicPr>
          <p:cNvPr id="5" name="Picture 4">
            <a:extLst>
              <a:ext uri="{FF2B5EF4-FFF2-40B4-BE49-F238E27FC236}">
                <a16:creationId xmlns:a16="http://schemas.microsoft.com/office/drawing/2014/main" id="{6E56144E-E231-4EFC-8102-38C120F3C027}"/>
              </a:ext>
            </a:extLst>
          </p:cNvPr>
          <p:cNvPicPr>
            <a:picLocks noChangeAspect="1"/>
          </p:cNvPicPr>
          <p:nvPr/>
        </p:nvPicPr>
        <p:blipFill>
          <a:blip r:embed="rId3"/>
          <a:stretch>
            <a:fillRect/>
          </a:stretch>
        </p:blipFill>
        <p:spPr>
          <a:xfrm>
            <a:off x="361014" y="216362"/>
            <a:ext cx="3645724" cy="1066892"/>
          </a:xfrm>
          <a:prstGeom prst="rect">
            <a:avLst/>
          </a:prstGeom>
        </p:spPr>
      </p:pic>
    </p:spTree>
    <p:extLst>
      <p:ext uri="{BB962C8B-B14F-4D97-AF65-F5344CB8AC3E}">
        <p14:creationId xmlns:p14="http://schemas.microsoft.com/office/powerpoint/2010/main" val="3741954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2950" y="1613333"/>
            <a:ext cx="7920880" cy="4093428"/>
          </a:xfrm>
          <a:prstGeom prst="rect">
            <a:avLst/>
          </a:prstGeom>
          <a:noFill/>
        </p:spPr>
        <p:txBody>
          <a:bodyPr wrap="square" rtlCol="0">
            <a:spAutoFit/>
          </a:bodyPr>
          <a:lstStyle/>
          <a:p>
            <a:pPr algn="ctr"/>
            <a:r>
              <a:rPr lang="en-GB" sz="4000" dirty="0"/>
              <a:t>Friday 17</a:t>
            </a:r>
            <a:r>
              <a:rPr lang="en-GB" sz="4000" baseline="30000" dirty="0"/>
              <a:t>th</a:t>
            </a:r>
            <a:r>
              <a:rPr lang="en-GB" sz="4000" dirty="0"/>
              <a:t> May  </a:t>
            </a:r>
          </a:p>
          <a:p>
            <a:pPr algn="ctr"/>
            <a:endParaRPr lang="en-GB" sz="4000" b="1" dirty="0">
              <a:latin typeface="Arial" panose="020B0604020202020204" pitchFamily="34" charset="0"/>
              <a:cs typeface="Arial" panose="020B0604020202020204" pitchFamily="34" charset="0"/>
            </a:endParaRPr>
          </a:p>
          <a:p>
            <a:pPr algn="ctr"/>
            <a:r>
              <a:rPr lang="en-GB" sz="3600" b="1" dirty="0">
                <a:latin typeface="Arial" panose="020B0604020202020204" pitchFamily="34" charset="0"/>
                <a:cs typeface="Arial" panose="020B0604020202020204" pitchFamily="34" charset="0"/>
              </a:rPr>
              <a:t>Faith ~ Excellence ~ Determination</a:t>
            </a:r>
          </a:p>
          <a:p>
            <a:pPr algn="ctr"/>
            <a:endParaRPr lang="en-GB" sz="3600" b="1" dirty="0">
              <a:latin typeface="Arial" panose="020B0604020202020204" pitchFamily="34" charset="0"/>
              <a:cs typeface="Arial" panose="020B0604020202020204" pitchFamily="34" charset="0"/>
            </a:endParaRPr>
          </a:p>
          <a:p>
            <a:pPr algn="ctr"/>
            <a:r>
              <a:rPr lang="en-GB" sz="3600" dirty="0">
                <a:latin typeface="Arial" panose="020B0604020202020204" pitchFamily="34" charset="0"/>
                <a:cs typeface="Arial" panose="020B0604020202020204" pitchFamily="34" charset="0"/>
              </a:rPr>
              <a:t>Communications</a:t>
            </a:r>
            <a:endParaRPr lang="en-GB" sz="3600" b="1" dirty="0">
              <a:latin typeface="Bradley Hand ITC" panose="03070402050302030203" pitchFamily="66" charset="0"/>
            </a:endParaRPr>
          </a:p>
          <a:p>
            <a:pPr algn="ctr"/>
            <a:endParaRPr lang="en-GB" sz="3600" dirty="0">
              <a:latin typeface="Arial" panose="020B0604020202020204" pitchFamily="34" charset="0"/>
              <a:cs typeface="Arial" panose="020B0604020202020204" pitchFamily="34" charset="0"/>
            </a:endParaRPr>
          </a:p>
          <a:p>
            <a:pPr algn="ctr"/>
            <a:endParaRPr lang="en-GB" sz="3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D9D63EB6-0CEF-4911-9374-7AE8F30BF002}"/>
              </a:ext>
            </a:extLst>
          </p:cNvPr>
          <p:cNvPicPr>
            <a:picLocks noChangeAspect="1"/>
          </p:cNvPicPr>
          <p:nvPr/>
        </p:nvPicPr>
        <p:blipFill>
          <a:blip r:embed="rId2"/>
          <a:stretch>
            <a:fillRect/>
          </a:stretch>
        </p:blipFill>
        <p:spPr>
          <a:xfrm>
            <a:off x="0" y="0"/>
            <a:ext cx="12192000" cy="1498118"/>
          </a:xfrm>
          <a:prstGeom prst="rect">
            <a:avLst/>
          </a:prstGeom>
        </p:spPr>
      </p:pic>
      <p:pic>
        <p:nvPicPr>
          <p:cNvPr id="6" name="Picture 5">
            <a:extLst>
              <a:ext uri="{FF2B5EF4-FFF2-40B4-BE49-F238E27FC236}">
                <a16:creationId xmlns:a16="http://schemas.microsoft.com/office/drawing/2014/main" id="{0E901C82-0909-4CAC-9643-17A330D24186}"/>
              </a:ext>
            </a:extLst>
          </p:cNvPr>
          <p:cNvPicPr>
            <a:picLocks noChangeAspect="1"/>
          </p:cNvPicPr>
          <p:nvPr/>
        </p:nvPicPr>
        <p:blipFill>
          <a:blip r:embed="rId3"/>
          <a:stretch>
            <a:fillRect/>
          </a:stretch>
        </p:blipFill>
        <p:spPr>
          <a:xfrm>
            <a:off x="210186" y="156497"/>
            <a:ext cx="3645724" cy="1066892"/>
          </a:xfrm>
          <a:prstGeom prst="rect">
            <a:avLst/>
          </a:prstGeom>
        </p:spPr>
      </p:pic>
      <p:pic>
        <p:nvPicPr>
          <p:cNvPr id="5" name="Picture 4">
            <a:extLst>
              <a:ext uri="{FF2B5EF4-FFF2-40B4-BE49-F238E27FC236}">
                <a16:creationId xmlns:a16="http://schemas.microsoft.com/office/drawing/2014/main" id="{1235DAF5-18FD-497B-9D8E-E10A25CF049C}"/>
              </a:ext>
            </a:extLst>
          </p:cNvPr>
          <p:cNvPicPr/>
          <p:nvPr/>
        </p:nvPicPr>
        <p:blipFill>
          <a:blip r:embed="rId4"/>
          <a:stretch>
            <a:fillRect/>
          </a:stretch>
        </p:blipFill>
        <p:spPr>
          <a:xfrm>
            <a:off x="4271962" y="5791200"/>
            <a:ext cx="3648075" cy="1066800"/>
          </a:xfrm>
          <a:prstGeom prst="rect">
            <a:avLst/>
          </a:prstGeom>
        </p:spPr>
      </p:pic>
    </p:spTree>
    <p:extLst>
      <p:ext uri="{BB962C8B-B14F-4D97-AF65-F5344CB8AC3E}">
        <p14:creationId xmlns:p14="http://schemas.microsoft.com/office/powerpoint/2010/main" val="3749596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C8B94D-6C0A-494F-9B1D-CB56B98557F7}"/>
              </a:ext>
            </a:extLst>
          </p:cNvPr>
          <p:cNvSpPr>
            <a:spLocks noGrp="1"/>
          </p:cNvSpPr>
          <p:nvPr>
            <p:ph idx="1"/>
          </p:nvPr>
        </p:nvSpPr>
        <p:spPr>
          <a:xfrm>
            <a:off x="923042" y="1517715"/>
            <a:ext cx="10515600" cy="5589282"/>
          </a:xfrm>
        </p:spPr>
        <p:txBody>
          <a:bodyPr/>
          <a:lstStyle/>
          <a:p>
            <a:pPr marL="0" indent="0">
              <a:buNone/>
            </a:pPr>
            <a:r>
              <a:rPr lang="en-GB" sz="3600" dirty="0"/>
              <a:t>Let us begin our day together in the presence of the Lord.</a:t>
            </a:r>
          </a:p>
          <a:p>
            <a:pPr marL="0" indent="0">
              <a:buNone/>
            </a:pPr>
            <a:endParaRPr lang="en-GB" sz="4800" dirty="0"/>
          </a:p>
          <a:p>
            <a:pPr marL="0" indent="0">
              <a:buNone/>
            </a:pPr>
            <a:r>
              <a:rPr lang="en-GB" sz="4800" dirty="0"/>
              <a:t>In the name of the Father and of the Son and of the Holy Spirit. Amen</a:t>
            </a:r>
          </a:p>
        </p:txBody>
      </p:sp>
      <p:pic>
        <p:nvPicPr>
          <p:cNvPr id="4" name="Picture 3">
            <a:extLst>
              <a:ext uri="{FF2B5EF4-FFF2-40B4-BE49-F238E27FC236}">
                <a16:creationId xmlns:a16="http://schemas.microsoft.com/office/drawing/2014/main" id="{BA91A0F0-9492-4A8D-9DF5-E573A02037B9}"/>
              </a:ext>
            </a:extLst>
          </p:cNvPr>
          <p:cNvPicPr>
            <a:picLocks noChangeAspect="1"/>
          </p:cNvPicPr>
          <p:nvPr/>
        </p:nvPicPr>
        <p:blipFill>
          <a:blip r:embed="rId2"/>
          <a:stretch>
            <a:fillRect/>
          </a:stretch>
        </p:blipFill>
        <p:spPr>
          <a:xfrm>
            <a:off x="0" y="-68022"/>
            <a:ext cx="12192000" cy="1498118"/>
          </a:xfrm>
          <a:prstGeom prst="rect">
            <a:avLst/>
          </a:prstGeom>
        </p:spPr>
      </p:pic>
      <p:pic>
        <p:nvPicPr>
          <p:cNvPr id="5" name="Picture 4">
            <a:extLst>
              <a:ext uri="{FF2B5EF4-FFF2-40B4-BE49-F238E27FC236}">
                <a16:creationId xmlns:a16="http://schemas.microsoft.com/office/drawing/2014/main" id="{19FCCEF6-8A8E-4571-ABD2-0733F4D852A8}"/>
              </a:ext>
            </a:extLst>
          </p:cNvPr>
          <p:cNvPicPr>
            <a:picLocks noChangeAspect="1"/>
          </p:cNvPicPr>
          <p:nvPr/>
        </p:nvPicPr>
        <p:blipFill>
          <a:blip r:embed="rId3"/>
          <a:stretch>
            <a:fillRect/>
          </a:stretch>
        </p:blipFill>
        <p:spPr>
          <a:xfrm>
            <a:off x="332734" y="147591"/>
            <a:ext cx="3645724" cy="1066892"/>
          </a:xfrm>
          <a:prstGeom prst="rect">
            <a:avLst/>
          </a:prstGeom>
        </p:spPr>
      </p:pic>
    </p:spTree>
    <p:extLst>
      <p:ext uri="{BB962C8B-B14F-4D97-AF65-F5344CB8AC3E}">
        <p14:creationId xmlns:p14="http://schemas.microsoft.com/office/powerpoint/2010/main" val="804826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76FA8D-4333-4ABC-BB96-194875E4677E}"/>
              </a:ext>
            </a:extLst>
          </p:cNvPr>
          <p:cNvSpPr>
            <a:spLocks noGrp="1"/>
          </p:cNvSpPr>
          <p:nvPr>
            <p:ph idx="1"/>
          </p:nvPr>
        </p:nvSpPr>
        <p:spPr>
          <a:xfrm>
            <a:off x="247891" y="1825625"/>
            <a:ext cx="11745325" cy="4351338"/>
          </a:xfrm>
        </p:spPr>
        <p:txBody>
          <a:bodyPr>
            <a:normAutofit fontScale="85000" lnSpcReduction="20000"/>
          </a:bodyPr>
          <a:lstStyle/>
          <a:p>
            <a:pPr marL="0" indent="0" algn="ctr">
              <a:buNone/>
            </a:pPr>
            <a:r>
              <a:rPr lang="en-GB" sz="6000" dirty="0">
                <a:latin typeface="+mj-lt"/>
              </a:rPr>
              <a:t>This week we have thought about what it means to communicate with each other and the positive benefits of this.  Instead of using social media, could you try to spend time in person with a friend or relative.  </a:t>
            </a:r>
          </a:p>
          <a:p>
            <a:pPr marL="0" indent="0" algn="ctr">
              <a:buNone/>
            </a:pPr>
            <a:endParaRPr lang="en-GB" sz="6000" dirty="0">
              <a:latin typeface="+mj-lt"/>
            </a:endParaRPr>
          </a:p>
          <a:p>
            <a:pPr marL="0" indent="0" algn="ctr">
              <a:buNone/>
            </a:pPr>
            <a:r>
              <a:rPr lang="en-GB" sz="6000" dirty="0">
                <a:latin typeface="+mj-lt"/>
              </a:rPr>
              <a:t>Let us join together in prayer.</a:t>
            </a:r>
          </a:p>
          <a:p>
            <a:pPr marL="0" indent="0" algn="ctr">
              <a:buNone/>
            </a:pPr>
            <a:endParaRPr lang="en-GB" sz="3600" dirty="0"/>
          </a:p>
          <a:p>
            <a:pPr marL="0" indent="0" algn="ctr">
              <a:buNone/>
            </a:pPr>
            <a:endParaRPr lang="en-GB" sz="3600" dirty="0"/>
          </a:p>
        </p:txBody>
      </p:sp>
      <p:pic>
        <p:nvPicPr>
          <p:cNvPr id="4" name="Picture 3">
            <a:extLst>
              <a:ext uri="{FF2B5EF4-FFF2-40B4-BE49-F238E27FC236}">
                <a16:creationId xmlns:a16="http://schemas.microsoft.com/office/drawing/2014/main" id="{68A4BAD6-E4F4-408B-854A-19EB2F35F857}"/>
              </a:ext>
            </a:extLst>
          </p:cNvPr>
          <p:cNvPicPr>
            <a:picLocks noChangeAspect="1"/>
          </p:cNvPicPr>
          <p:nvPr/>
        </p:nvPicPr>
        <p:blipFill>
          <a:blip r:embed="rId2"/>
          <a:stretch>
            <a:fillRect/>
          </a:stretch>
        </p:blipFill>
        <p:spPr>
          <a:xfrm>
            <a:off x="0" y="0"/>
            <a:ext cx="12192000" cy="1499616"/>
          </a:xfrm>
          <a:prstGeom prst="rect">
            <a:avLst/>
          </a:prstGeom>
        </p:spPr>
      </p:pic>
      <p:pic>
        <p:nvPicPr>
          <p:cNvPr id="5" name="Picture 4">
            <a:extLst>
              <a:ext uri="{FF2B5EF4-FFF2-40B4-BE49-F238E27FC236}">
                <a16:creationId xmlns:a16="http://schemas.microsoft.com/office/drawing/2014/main" id="{5DC4D37C-0FA8-4747-805A-510839843375}"/>
              </a:ext>
            </a:extLst>
          </p:cNvPr>
          <p:cNvPicPr>
            <a:picLocks noChangeAspect="1"/>
          </p:cNvPicPr>
          <p:nvPr/>
        </p:nvPicPr>
        <p:blipFill>
          <a:blip r:embed="rId3"/>
          <a:stretch>
            <a:fillRect/>
          </a:stretch>
        </p:blipFill>
        <p:spPr>
          <a:xfrm>
            <a:off x="247892" y="147591"/>
            <a:ext cx="3645724" cy="1066892"/>
          </a:xfrm>
          <a:prstGeom prst="rect">
            <a:avLst/>
          </a:prstGeom>
        </p:spPr>
      </p:pic>
    </p:spTree>
    <p:extLst>
      <p:ext uri="{BB962C8B-B14F-4D97-AF65-F5344CB8AC3E}">
        <p14:creationId xmlns:p14="http://schemas.microsoft.com/office/powerpoint/2010/main" val="3494625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1543344-3427-45A4-8065-66802EDBAD58}"/>
              </a:ext>
            </a:extLst>
          </p:cNvPr>
          <p:cNvPicPr>
            <a:picLocks noChangeAspect="1"/>
          </p:cNvPicPr>
          <p:nvPr/>
        </p:nvPicPr>
        <p:blipFill>
          <a:blip r:embed="rId2"/>
          <a:stretch>
            <a:fillRect/>
          </a:stretch>
        </p:blipFill>
        <p:spPr>
          <a:xfrm>
            <a:off x="10762415" y="5862945"/>
            <a:ext cx="924063" cy="860335"/>
          </a:xfrm>
          <a:prstGeom prst="rect">
            <a:avLst/>
          </a:prstGeom>
        </p:spPr>
      </p:pic>
      <p:sp>
        <p:nvSpPr>
          <p:cNvPr id="4" name="TextBox 3">
            <a:extLst>
              <a:ext uri="{FF2B5EF4-FFF2-40B4-BE49-F238E27FC236}">
                <a16:creationId xmlns:a16="http://schemas.microsoft.com/office/drawing/2014/main" id="{8CD1043F-B3BF-4106-BEBE-075BA27074AB}"/>
              </a:ext>
            </a:extLst>
          </p:cNvPr>
          <p:cNvSpPr txBox="1"/>
          <p:nvPr/>
        </p:nvSpPr>
        <p:spPr>
          <a:xfrm>
            <a:off x="646770" y="167639"/>
            <a:ext cx="11340791" cy="6555641"/>
          </a:xfrm>
          <a:prstGeom prst="rect">
            <a:avLst/>
          </a:prstGeom>
          <a:noFill/>
        </p:spPr>
        <p:txBody>
          <a:bodyPr wrap="square" rtlCol="0">
            <a:spAutoFit/>
          </a:bodyPr>
          <a:lstStyle/>
          <a:p>
            <a:r>
              <a:rPr lang="en-GB" dirty="0">
                <a:latin typeface="Comic Sans MS" panose="030F0702030302020204" pitchFamily="66" charset="0"/>
              </a:rPr>
              <a:t>We pray for all who work in communications; may they listen with understanding and speak truth from the heart.</a:t>
            </a:r>
          </a:p>
          <a:p>
            <a:r>
              <a:rPr lang="en-GB" dirty="0">
                <a:latin typeface="Comic Sans MS" panose="030F0702030302020204" pitchFamily="66" charset="0"/>
              </a:rPr>
              <a:t>Lord in your mercy</a:t>
            </a:r>
          </a:p>
          <a:p>
            <a:r>
              <a:rPr lang="en-GB" b="1" dirty="0">
                <a:latin typeface="Comic Sans MS" panose="030F0702030302020204" pitchFamily="66" charset="0"/>
              </a:rPr>
              <a:t>Hear our prayer </a:t>
            </a:r>
            <a:endParaRPr lang="en-GB" dirty="0">
              <a:latin typeface="Comic Sans MS" panose="030F0702030302020204" pitchFamily="66" charset="0"/>
            </a:endParaRPr>
          </a:p>
          <a:p>
            <a:endParaRPr lang="en-GB" dirty="0">
              <a:latin typeface="Comic Sans MS" panose="030F0702030302020204" pitchFamily="66" charset="0"/>
            </a:endParaRPr>
          </a:p>
          <a:p>
            <a:r>
              <a:rPr lang="en-GB" dirty="0"/>
              <a:t>  </a:t>
            </a:r>
            <a:endParaRPr lang="en-GB" dirty="0">
              <a:latin typeface="Comic Sans MS" panose="030F0702030302020204" pitchFamily="66" charset="0"/>
            </a:endParaRPr>
          </a:p>
          <a:p>
            <a:r>
              <a:rPr lang="en-GB" dirty="0">
                <a:latin typeface="Comic Sans MS" panose="030F0702030302020204" pitchFamily="66" charset="0"/>
              </a:rPr>
              <a:t>We pray for all of us who receive the news in whatever format, may we learn to discern the Good News in all that we hear.</a:t>
            </a:r>
          </a:p>
          <a:p>
            <a:r>
              <a:rPr lang="en-GB" dirty="0">
                <a:latin typeface="Comic Sans MS" panose="030F0702030302020204" pitchFamily="66" charset="0"/>
              </a:rPr>
              <a:t>Lord in your mercy</a:t>
            </a:r>
          </a:p>
          <a:p>
            <a:r>
              <a:rPr lang="en-GB" b="1" dirty="0">
                <a:latin typeface="Comic Sans MS" panose="030F0702030302020204" pitchFamily="66" charset="0"/>
              </a:rPr>
              <a:t>Hear our prayer</a:t>
            </a:r>
            <a:endParaRPr lang="en-GB" dirty="0">
              <a:latin typeface="Comic Sans MS" panose="030F0702030302020204" pitchFamily="66" charset="0"/>
            </a:endParaRPr>
          </a:p>
          <a:p>
            <a:r>
              <a:rPr lang="en-GB" dirty="0">
                <a:latin typeface="Comic Sans MS" panose="030F0702030302020204" pitchFamily="66" charset="0"/>
              </a:rPr>
              <a:t> </a:t>
            </a:r>
          </a:p>
          <a:p>
            <a:r>
              <a:rPr lang="en-GB" dirty="0">
                <a:latin typeface="Comic Sans MS" panose="030F0702030302020204" pitchFamily="66" charset="0"/>
              </a:rPr>
              <a:t>  </a:t>
            </a:r>
          </a:p>
          <a:p>
            <a:r>
              <a:rPr lang="en-GB" dirty="0">
                <a:latin typeface="Comic Sans MS" panose="030F0702030302020204" pitchFamily="66" charset="0"/>
              </a:rPr>
              <a:t>Let us pray for politicians, that they may communicate with honesty and have the courage to address controversial issues.</a:t>
            </a:r>
          </a:p>
          <a:p>
            <a:r>
              <a:rPr lang="en-GB" dirty="0">
                <a:latin typeface="Comic Sans MS" panose="030F0702030302020204" pitchFamily="66" charset="0"/>
              </a:rPr>
              <a:t>Lord in your mercy</a:t>
            </a:r>
          </a:p>
          <a:p>
            <a:r>
              <a:rPr lang="en-GB" b="1" dirty="0">
                <a:latin typeface="Comic Sans MS" panose="030F0702030302020204" pitchFamily="66" charset="0"/>
              </a:rPr>
              <a:t>Hear our prayer</a:t>
            </a:r>
          </a:p>
          <a:p>
            <a:endParaRPr lang="en-GB" b="1" dirty="0">
              <a:latin typeface="Comic Sans MS" panose="030F0702030302020204" pitchFamily="66" charset="0"/>
            </a:endParaRPr>
          </a:p>
          <a:p>
            <a:r>
              <a:rPr lang="en-GB" dirty="0">
                <a:latin typeface="Comic Sans MS" panose="030F0702030302020204" pitchFamily="66" charset="0"/>
              </a:rPr>
              <a:t>Let us pray for journalists, who put themselves in danger to bring to others’ attention, wrongdoings and human suffering.</a:t>
            </a:r>
          </a:p>
          <a:p>
            <a:r>
              <a:rPr lang="en-GB" dirty="0">
                <a:latin typeface="Comic Sans MS" panose="030F0702030302020204" pitchFamily="66" charset="0"/>
              </a:rPr>
              <a:t>Lord, in your mercy.</a:t>
            </a:r>
          </a:p>
          <a:p>
            <a:r>
              <a:rPr lang="en-GB" b="1" dirty="0">
                <a:latin typeface="Comic Sans MS" panose="030F0702030302020204" pitchFamily="66" charset="0"/>
              </a:rPr>
              <a:t>Hear our prayer</a:t>
            </a:r>
            <a:endParaRPr lang="en-GB" dirty="0">
              <a:latin typeface="Comic Sans MS" panose="030F0702030302020204" pitchFamily="66" charset="0"/>
            </a:endParaRPr>
          </a:p>
          <a:p>
            <a:endParaRPr lang="en-GB" dirty="0">
              <a:latin typeface="Comic Sans MS" panose="030F0702030302020204" pitchFamily="66" charset="0"/>
            </a:endParaRPr>
          </a:p>
          <a:p>
            <a:endParaRPr lang="en-GB" sz="2400" dirty="0">
              <a:latin typeface="Comic Sans MS" panose="030F0702030302020204" pitchFamily="66" charset="0"/>
            </a:endParaRPr>
          </a:p>
        </p:txBody>
      </p:sp>
    </p:spTree>
    <p:extLst>
      <p:ext uri="{BB962C8B-B14F-4D97-AF65-F5344CB8AC3E}">
        <p14:creationId xmlns:p14="http://schemas.microsoft.com/office/powerpoint/2010/main" val="247526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900BF-A9CA-4C5F-B2CC-C60CE4623407}"/>
              </a:ext>
            </a:extLst>
          </p:cNvPr>
          <p:cNvSpPr>
            <a:spLocks noGrp="1"/>
          </p:cNvSpPr>
          <p:nvPr>
            <p:ph type="title"/>
          </p:nvPr>
        </p:nvSpPr>
        <p:spPr>
          <a:xfrm>
            <a:off x="200759" y="1140802"/>
            <a:ext cx="10515600" cy="1325563"/>
          </a:xfrm>
        </p:spPr>
        <p:txBody>
          <a:bodyPr/>
          <a:lstStyle/>
          <a:p>
            <a:r>
              <a:rPr lang="en-GB" dirty="0"/>
              <a:t>Closing prayer</a:t>
            </a:r>
          </a:p>
        </p:txBody>
      </p:sp>
      <p:sp>
        <p:nvSpPr>
          <p:cNvPr id="3" name="Content Placeholder 2">
            <a:extLst>
              <a:ext uri="{FF2B5EF4-FFF2-40B4-BE49-F238E27FC236}">
                <a16:creationId xmlns:a16="http://schemas.microsoft.com/office/drawing/2014/main" id="{193A1E2A-98B4-42BD-A55B-12BB233FC58A}"/>
              </a:ext>
            </a:extLst>
          </p:cNvPr>
          <p:cNvSpPr>
            <a:spLocks noGrp="1"/>
          </p:cNvSpPr>
          <p:nvPr>
            <p:ph idx="1"/>
          </p:nvPr>
        </p:nvSpPr>
        <p:spPr>
          <a:xfrm>
            <a:off x="348618" y="2172906"/>
            <a:ext cx="11105561" cy="4351338"/>
          </a:xfrm>
        </p:spPr>
        <p:txBody>
          <a:bodyPr>
            <a:normAutofit fontScale="92500" lnSpcReduction="10000"/>
          </a:bodyPr>
          <a:lstStyle/>
          <a:p>
            <a:pPr marL="0" indent="0" algn="ctr">
              <a:buNone/>
            </a:pPr>
            <a:endParaRPr lang="en-GB" sz="3500" dirty="0">
              <a:latin typeface="+mj-lt"/>
            </a:endParaRPr>
          </a:p>
          <a:p>
            <a:pPr marL="0" indent="0">
              <a:buNone/>
            </a:pPr>
            <a:r>
              <a:rPr lang="en-GB" b="1" dirty="0">
                <a:latin typeface="Arial" panose="020B0604020202020204" pitchFamily="34" charset="0"/>
                <a:cs typeface="Arial" panose="020B0604020202020204" pitchFamily="34" charset="0"/>
              </a:rPr>
              <a:t>Our Father, who art in Heaven, hallowed be Thy name;</a:t>
            </a:r>
          </a:p>
          <a:p>
            <a:pPr marL="0" indent="0">
              <a:buNone/>
            </a:pPr>
            <a:r>
              <a:rPr lang="en-GB" b="1" dirty="0">
                <a:latin typeface="Arial" panose="020B0604020202020204" pitchFamily="34" charset="0"/>
                <a:cs typeface="Arial" panose="020B0604020202020204" pitchFamily="34" charset="0"/>
              </a:rPr>
              <a:t>Thy Kingdom come, Thy will be done, On earth as it is in Heaven.</a:t>
            </a:r>
          </a:p>
          <a:p>
            <a:pPr marL="0" indent="0">
              <a:buNone/>
            </a:pPr>
            <a:r>
              <a:rPr lang="en-GB" b="1" dirty="0">
                <a:latin typeface="Arial" panose="020B0604020202020204" pitchFamily="34" charset="0"/>
                <a:cs typeface="Arial" panose="020B0604020202020204" pitchFamily="34" charset="0"/>
              </a:rPr>
              <a:t>Give us this day our daily bread; and forgive us our trespasses.</a:t>
            </a:r>
          </a:p>
          <a:p>
            <a:pPr marL="0" indent="0">
              <a:buNone/>
            </a:pPr>
            <a:r>
              <a:rPr lang="en-GB" b="1" dirty="0">
                <a:latin typeface="Arial" panose="020B0604020202020204" pitchFamily="34" charset="0"/>
                <a:cs typeface="Arial" panose="020B0604020202020204" pitchFamily="34" charset="0"/>
              </a:rPr>
              <a:t>As we forgive those who trespass against us; and lead us not into temptation, But deliver us from evil</a:t>
            </a:r>
          </a:p>
          <a:p>
            <a:pPr marL="0" indent="0" algn="ctr">
              <a:buNone/>
            </a:pPr>
            <a:r>
              <a:rPr lang="en-GB" b="1" dirty="0">
                <a:latin typeface="Arial" panose="020B0604020202020204" pitchFamily="34" charset="0"/>
                <a:cs typeface="Arial" panose="020B0604020202020204" pitchFamily="34" charset="0"/>
              </a:rPr>
              <a:t>Amen</a:t>
            </a:r>
          </a:p>
          <a:p>
            <a:pPr marL="0" indent="0" algn="ctr">
              <a:buNone/>
            </a:pPr>
            <a:r>
              <a:rPr lang="en-GB" sz="4400" dirty="0"/>
              <a:t>St Bede,</a:t>
            </a:r>
          </a:p>
          <a:p>
            <a:pPr marL="0" indent="0" algn="ctr">
              <a:buNone/>
            </a:pPr>
            <a:r>
              <a:rPr lang="en-GB" sz="4400" dirty="0"/>
              <a:t>Pray for us</a:t>
            </a:r>
          </a:p>
          <a:p>
            <a:pPr marL="0" indent="0">
              <a:buNone/>
            </a:pPr>
            <a:endParaRPr lang="en-GB" sz="4400" dirty="0"/>
          </a:p>
        </p:txBody>
      </p:sp>
      <p:pic>
        <p:nvPicPr>
          <p:cNvPr id="4" name="Picture 3">
            <a:extLst>
              <a:ext uri="{FF2B5EF4-FFF2-40B4-BE49-F238E27FC236}">
                <a16:creationId xmlns:a16="http://schemas.microsoft.com/office/drawing/2014/main" id="{04A2BCB7-4404-40FA-A68F-B1203E8FE332}"/>
              </a:ext>
            </a:extLst>
          </p:cNvPr>
          <p:cNvPicPr>
            <a:picLocks noChangeAspect="1"/>
          </p:cNvPicPr>
          <p:nvPr/>
        </p:nvPicPr>
        <p:blipFill>
          <a:blip r:embed="rId2"/>
          <a:stretch>
            <a:fillRect/>
          </a:stretch>
        </p:blipFill>
        <p:spPr>
          <a:xfrm>
            <a:off x="0" y="-138917"/>
            <a:ext cx="12192000" cy="1499616"/>
          </a:xfrm>
          <a:prstGeom prst="rect">
            <a:avLst/>
          </a:prstGeom>
        </p:spPr>
      </p:pic>
      <p:pic>
        <p:nvPicPr>
          <p:cNvPr id="5" name="Picture 4">
            <a:extLst>
              <a:ext uri="{FF2B5EF4-FFF2-40B4-BE49-F238E27FC236}">
                <a16:creationId xmlns:a16="http://schemas.microsoft.com/office/drawing/2014/main" id="{3B617342-9DB7-4E41-9AB7-70573525518D}"/>
              </a:ext>
            </a:extLst>
          </p:cNvPr>
          <p:cNvPicPr>
            <a:picLocks noChangeAspect="1"/>
          </p:cNvPicPr>
          <p:nvPr/>
        </p:nvPicPr>
        <p:blipFill>
          <a:blip r:embed="rId3"/>
          <a:stretch>
            <a:fillRect/>
          </a:stretch>
        </p:blipFill>
        <p:spPr>
          <a:xfrm>
            <a:off x="200759" y="73910"/>
            <a:ext cx="3645724" cy="1066892"/>
          </a:xfrm>
          <a:prstGeom prst="rect">
            <a:avLst/>
          </a:prstGeom>
        </p:spPr>
      </p:pic>
    </p:spTree>
    <p:extLst>
      <p:ext uri="{BB962C8B-B14F-4D97-AF65-F5344CB8AC3E}">
        <p14:creationId xmlns:p14="http://schemas.microsoft.com/office/powerpoint/2010/main" val="1921770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D0DC-AA63-4D49-8915-E74F5198345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930E65E-C6CA-4A49-BE98-E675806AD12B}"/>
              </a:ext>
            </a:extLst>
          </p:cNvPr>
          <p:cNvSpPr>
            <a:spLocks noGrp="1"/>
          </p:cNvSpPr>
          <p:nvPr>
            <p:ph idx="1"/>
          </p:nvPr>
        </p:nvSpPr>
        <p:spPr/>
        <p:txBody>
          <a:bodyPr/>
          <a:lstStyle/>
          <a:p>
            <a:pPr marL="0" indent="0">
              <a:buNone/>
            </a:pPr>
            <a:r>
              <a:rPr lang="en-GB" sz="6000" dirty="0"/>
              <a:t>In the name of the Father and of the Son and of the Holy Spirit. Amen</a:t>
            </a:r>
          </a:p>
          <a:p>
            <a:pPr marL="0" indent="0">
              <a:buNone/>
            </a:pPr>
            <a:endParaRPr lang="en-GB" dirty="0"/>
          </a:p>
        </p:txBody>
      </p:sp>
      <p:pic>
        <p:nvPicPr>
          <p:cNvPr id="4" name="Picture 3">
            <a:extLst>
              <a:ext uri="{FF2B5EF4-FFF2-40B4-BE49-F238E27FC236}">
                <a16:creationId xmlns:a16="http://schemas.microsoft.com/office/drawing/2014/main" id="{C5301223-1479-43FF-9F39-C456205F3C8A}"/>
              </a:ext>
            </a:extLst>
          </p:cNvPr>
          <p:cNvPicPr>
            <a:picLocks noChangeAspect="1"/>
          </p:cNvPicPr>
          <p:nvPr/>
        </p:nvPicPr>
        <p:blipFill>
          <a:blip r:embed="rId2"/>
          <a:stretch>
            <a:fillRect/>
          </a:stretch>
        </p:blipFill>
        <p:spPr>
          <a:xfrm>
            <a:off x="0" y="0"/>
            <a:ext cx="12192000" cy="1499616"/>
          </a:xfrm>
          <a:prstGeom prst="rect">
            <a:avLst/>
          </a:prstGeom>
        </p:spPr>
      </p:pic>
      <p:pic>
        <p:nvPicPr>
          <p:cNvPr id="5" name="Picture 4">
            <a:extLst>
              <a:ext uri="{FF2B5EF4-FFF2-40B4-BE49-F238E27FC236}">
                <a16:creationId xmlns:a16="http://schemas.microsoft.com/office/drawing/2014/main" id="{6E56144E-E231-4EFC-8102-38C120F3C027}"/>
              </a:ext>
            </a:extLst>
          </p:cNvPr>
          <p:cNvPicPr>
            <a:picLocks noChangeAspect="1"/>
          </p:cNvPicPr>
          <p:nvPr/>
        </p:nvPicPr>
        <p:blipFill>
          <a:blip r:embed="rId3"/>
          <a:stretch>
            <a:fillRect/>
          </a:stretch>
        </p:blipFill>
        <p:spPr>
          <a:xfrm>
            <a:off x="361014" y="216362"/>
            <a:ext cx="3645724" cy="1066892"/>
          </a:xfrm>
          <a:prstGeom prst="rect">
            <a:avLst/>
          </a:prstGeom>
        </p:spPr>
      </p:pic>
    </p:spTree>
    <p:extLst>
      <p:ext uri="{BB962C8B-B14F-4D97-AF65-F5344CB8AC3E}">
        <p14:creationId xmlns:p14="http://schemas.microsoft.com/office/powerpoint/2010/main" val="434568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C8B94D-6C0A-494F-9B1D-CB56B98557F7}"/>
              </a:ext>
            </a:extLst>
          </p:cNvPr>
          <p:cNvSpPr>
            <a:spLocks noGrp="1"/>
          </p:cNvSpPr>
          <p:nvPr>
            <p:ph idx="1"/>
          </p:nvPr>
        </p:nvSpPr>
        <p:spPr>
          <a:xfrm>
            <a:off x="543214" y="1645709"/>
            <a:ext cx="10515600" cy="4698820"/>
          </a:xfrm>
        </p:spPr>
        <p:txBody>
          <a:bodyPr/>
          <a:lstStyle/>
          <a:p>
            <a:pPr marL="0" indent="0">
              <a:buNone/>
            </a:pPr>
            <a:r>
              <a:rPr lang="en-GB" sz="3600" dirty="0">
                <a:latin typeface="Arial" panose="020B0604020202020204" pitchFamily="34" charset="0"/>
                <a:cs typeface="Arial" panose="020B0604020202020204" pitchFamily="34" charset="0"/>
              </a:rPr>
              <a:t>We take a few moments of stillness to ready our hearts and minds. </a:t>
            </a:r>
          </a:p>
          <a:p>
            <a:pPr marL="0" indent="0">
              <a:buNone/>
            </a:pPr>
            <a:endParaRPr lang="en-GB" sz="4800" dirty="0">
              <a:latin typeface="Arial" panose="020B0604020202020204" pitchFamily="34" charset="0"/>
              <a:cs typeface="Arial" panose="020B0604020202020204" pitchFamily="34" charset="0"/>
            </a:endParaRPr>
          </a:p>
          <a:p>
            <a:pPr marL="0" indent="0">
              <a:buNone/>
            </a:pPr>
            <a:r>
              <a:rPr lang="en-GB" sz="4800" dirty="0">
                <a:latin typeface="Arial" panose="020B0604020202020204" pitchFamily="34" charset="0"/>
                <a:cs typeface="Arial" panose="020B0604020202020204" pitchFamily="34" charset="0"/>
              </a:rPr>
              <a:t>In the name of the Father and of the Son and of the Holy Spirit. Amen</a:t>
            </a:r>
          </a:p>
        </p:txBody>
      </p:sp>
      <p:pic>
        <p:nvPicPr>
          <p:cNvPr id="4" name="Picture 3">
            <a:extLst>
              <a:ext uri="{FF2B5EF4-FFF2-40B4-BE49-F238E27FC236}">
                <a16:creationId xmlns:a16="http://schemas.microsoft.com/office/drawing/2014/main" id="{BA91A0F0-9492-4A8D-9DF5-E573A02037B9}"/>
              </a:ext>
            </a:extLst>
          </p:cNvPr>
          <p:cNvPicPr>
            <a:picLocks noChangeAspect="1"/>
          </p:cNvPicPr>
          <p:nvPr/>
        </p:nvPicPr>
        <p:blipFill>
          <a:blip r:embed="rId2"/>
          <a:stretch>
            <a:fillRect/>
          </a:stretch>
        </p:blipFill>
        <p:spPr>
          <a:xfrm>
            <a:off x="0" y="-68022"/>
            <a:ext cx="12192000" cy="1498118"/>
          </a:xfrm>
          <a:prstGeom prst="rect">
            <a:avLst/>
          </a:prstGeom>
        </p:spPr>
      </p:pic>
      <p:pic>
        <p:nvPicPr>
          <p:cNvPr id="5" name="Picture 4">
            <a:extLst>
              <a:ext uri="{FF2B5EF4-FFF2-40B4-BE49-F238E27FC236}">
                <a16:creationId xmlns:a16="http://schemas.microsoft.com/office/drawing/2014/main" id="{19FCCEF6-8A8E-4571-ABD2-0733F4D852A8}"/>
              </a:ext>
            </a:extLst>
          </p:cNvPr>
          <p:cNvPicPr>
            <a:picLocks noChangeAspect="1"/>
          </p:cNvPicPr>
          <p:nvPr/>
        </p:nvPicPr>
        <p:blipFill>
          <a:blip r:embed="rId3"/>
          <a:stretch>
            <a:fillRect/>
          </a:stretch>
        </p:blipFill>
        <p:spPr>
          <a:xfrm>
            <a:off x="332734" y="147591"/>
            <a:ext cx="3645724" cy="1066892"/>
          </a:xfrm>
          <a:prstGeom prst="rect">
            <a:avLst/>
          </a:prstGeom>
        </p:spPr>
      </p:pic>
    </p:spTree>
    <p:extLst>
      <p:ext uri="{BB962C8B-B14F-4D97-AF65-F5344CB8AC3E}">
        <p14:creationId xmlns:p14="http://schemas.microsoft.com/office/powerpoint/2010/main" val="1748728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3148C-E09A-435B-BEB9-28E71FB0A2E1}"/>
              </a:ext>
            </a:extLst>
          </p:cNvPr>
          <p:cNvSpPr>
            <a:spLocks noGrp="1"/>
          </p:cNvSpPr>
          <p:nvPr>
            <p:ph type="title"/>
          </p:nvPr>
        </p:nvSpPr>
        <p:spPr>
          <a:xfrm>
            <a:off x="838200" y="1291693"/>
            <a:ext cx="10515600" cy="1325563"/>
          </a:xfrm>
        </p:spPr>
        <p:txBody>
          <a:bodyPr/>
          <a:lstStyle/>
          <a:p>
            <a:r>
              <a:rPr lang="en-GB" dirty="0">
                <a:latin typeface="Arial" panose="020B0604020202020204" pitchFamily="34" charset="0"/>
                <a:cs typeface="Arial" panose="020B0604020202020204" pitchFamily="34" charset="0"/>
              </a:rPr>
              <a:t>Opening Prayer</a:t>
            </a:r>
          </a:p>
        </p:txBody>
      </p:sp>
      <p:sp>
        <p:nvSpPr>
          <p:cNvPr id="3" name="Content Placeholder 2">
            <a:extLst>
              <a:ext uri="{FF2B5EF4-FFF2-40B4-BE49-F238E27FC236}">
                <a16:creationId xmlns:a16="http://schemas.microsoft.com/office/drawing/2014/main" id="{8EAA854E-5432-4262-A9AD-E0B4E579F415}"/>
              </a:ext>
            </a:extLst>
          </p:cNvPr>
          <p:cNvSpPr>
            <a:spLocks noGrp="1"/>
          </p:cNvSpPr>
          <p:nvPr>
            <p:ph idx="1"/>
          </p:nvPr>
        </p:nvSpPr>
        <p:spPr>
          <a:xfrm>
            <a:off x="838200" y="2266122"/>
            <a:ext cx="10515600" cy="4504730"/>
          </a:xfrm>
        </p:spPr>
        <p:txBody>
          <a:bodyPr>
            <a:normAutofit fontScale="77500" lnSpcReduction="20000"/>
          </a:bodyPr>
          <a:lstStyle/>
          <a:p>
            <a:pPr marL="0" indent="0">
              <a:buNone/>
            </a:pPr>
            <a:r>
              <a:rPr lang="en-GB" sz="3000" dirty="0">
                <a:latin typeface="Arial" panose="020B0604020202020204" pitchFamily="34" charset="0"/>
                <a:cs typeface="Arial" panose="020B0604020202020204" pitchFamily="34" charset="0"/>
              </a:rPr>
              <a:t>As we gather this morning, we ask the Lord to be with us as we begin a new week.</a:t>
            </a:r>
          </a:p>
          <a:p>
            <a:pPr algn="ctr" fontAlgn="base"/>
            <a:br>
              <a:rPr lang="en-GB" sz="2000" dirty="0">
                <a:solidFill>
                  <a:srgbClr val="222222"/>
                </a:solidFill>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Father of light, from whom every good gift comes,</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send your Spirit into our lives</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with the power of a mighty wind,</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and by the flame of your wisdom</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open the horizons of our minds.</a:t>
            </a:r>
          </a:p>
          <a:p>
            <a:pPr marL="0" indent="0" algn="ctr" fontAlgn="base">
              <a:buNone/>
            </a:pPr>
            <a:r>
              <a:rPr lang="en-GB" dirty="0">
                <a:latin typeface="Arial" panose="020B0604020202020204" pitchFamily="34" charset="0"/>
                <a:cs typeface="Arial" panose="020B0604020202020204" pitchFamily="34" charset="0"/>
              </a:rPr>
              <a:t>Loosen our tongues to sing your praise</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in words beyond the power of speech,</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for without your Spirit men and women could never raise</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their voice in words of peace or announce the truth</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that is Jesus the Lord.</a:t>
            </a:r>
          </a:p>
          <a:p>
            <a:pPr marL="0" indent="0" algn="ctr">
              <a:buNone/>
            </a:pPr>
            <a:br>
              <a:rPr lang="en-GB" sz="3600" dirty="0">
                <a:solidFill>
                  <a:srgbClr val="222222"/>
                </a:solidFill>
                <a:latin typeface="Segoe Print" panose="02000600000000000000" pitchFamily="2" charset="0"/>
              </a:rPr>
            </a:br>
            <a:r>
              <a:rPr lang="en-GB" sz="4800" b="1" dirty="0">
                <a:solidFill>
                  <a:srgbClr val="222222"/>
                </a:solidFill>
                <a:latin typeface="Times New Roman" panose="02020603050405020304" pitchFamily="18" charset="0"/>
                <a:cs typeface="Times New Roman" panose="02020603050405020304" pitchFamily="18" charset="0"/>
              </a:rPr>
              <a:t>Amen.</a:t>
            </a:r>
            <a:endParaRPr lang="en-GB" sz="4800" dirty="0">
              <a:solidFill>
                <a:srgbClr val="222222"/>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544A11A6-67BD-4D68-9348-048C5EBF2A0B}"/>
              </a:ext>
            </a:extLst>
          </p:cNvPr>
          <p:cNvSpPr/>
          <p:nvPr/>
        </p:nvSpPr>
        <p:spPr>
          <a:xfrm>
            <a:off x="0" y="0"/>
            <a:ext cx="12192000" cy="148943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484CCC43-6EFA-42C7-A9B9-F9B9719A6E41}"/>
              </a:ext>
            </a:extLst>
          </p:cNvPr>
          <p:cNvPicPr>
            <a:picLocks noChangeAspect="1"/>
          </p:cNvPicPr>
          <p:nvPr/>
        </p:nvPicPr>
        <p:blipFill>
          <a:blip r:embed="rId2"/>
          <a:stretch>
            <a:fillRect/>
          </a:stretch>
        </p:blipFill>
        <p:spPr>
          <a:xfrm>
            <a:off x="361014" y="163872"/>
            <a:ext cx="3645724" cy="1066892"/>
          </a:xfrm>
          <a:prstGeom prst="rect">
            <a:avLst/>
          </a:prstGeom>
        </p:spPr>
      </p:pic>
    </p:spTree>
    <p:extLst>
      <p:ext uri="{BB962C8B-B14F-4D97-AF65-F5344CB8AC3E}">
        <p14:creationId xmlns:p14="http://schemas.microsoft.com/office/powerpoint/2010/main" val="1842123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AA854E-5432-4262-A9AD-E0B4E579F415}"/>
              </a:ext>
            </a:extLst>
          </p:cNvPr>
          <p:cNvSpPr>
            <a:spLocks noGrp="1"/>
          </p:cNvSpPr>
          <p:nvPr>
            <p:ph idx="1"/>
          </p:nvPr>
        </p:nvSpPr>
        <p:spPr>
          <a:xfrm>
            <a:off x="361014" y="1842739"/>
            <a:ext cx="11455848" cy="4351338"/>
          </a:xfrm>
        </p:spPr>
        <p:txBody>
          <a:bodyPr>
            <a:normAutofit fontScale="92500" lnSpcReduction="10000"/>
          </a:bodyPr>
          <a:lstStyle/>
          <a:p>
            <a:pPr marL="0" indent="0">
              <a:buNone/>
            </a:pPr>
            <a:r>
              <a:rPr lang="en-GB" sz="4000" dirty="0"/>
              <a:t> </a:t>
            </a:r>
            <a:r>
              <a:rPr lang="en-GB" sz="4300" dirty="0">
                <a:latin typeface="Arial" panose="020B0604020202020204" pitchFamily="34" charset="0"/>
                <a:cs typeface="Arial" panose="020B0604020202020204" pitchFamily="34" charset="0"/>
              </a:rPr>
              <a:t>This weeks theme is Communications</a:t>
            </a:r>
          </a:p>
          <a:p>
            <a:pPr marL="0" indent="0">
              <a:buNone/>
            </a:pPr>
            <a:r>
              <a:rPr lang="en-GB" dirty="0"/>
              <a:t>This week’s theme is Communications.  Every year the church celebrates Communications Sunday and the Pope selects a theme.  This years theme is Artificial Intelligence.  The Pope is concerned over the increasing us of artificial intelligence as a tool for communicating.  He states that it can be difficult to decipher whether we are speaking to a human or AI.  Although this seems to be the way forward he is concerned that we are losing the ability to communicate in person.</a:t>
            </a:r>
          </a:p>
          <a:p>
            <a:pPr marL="0" indent="0">
              <a:buNone/>
            </a:pPr>
            <a:endParaRPr lang="en-GB" sz="4300" dirty="0">
              <a:latin typeface="Arial" panose="020B0604020202020204" pitchFamily="34" charset="0"/>
              <a:cs typeface="Arial" panose="020B0604020202020204" pitchFamily="34" charset="0"/>
            </a:endParaRPr>
          </a:p>
          <a:p>
            <a:pPr marL="0" indent="0">
              <a:buNone/>
            </a:pPr>
            <a:r>
              <a:rPr lang="en-GB" sz="4300" dirty="0">
                <a:latin typeface="Arial" panose="020B0604020202020204" pitchFamily="34" charset="0"/>
                <a:cs typeface="Arial" panose="020B0604020202020204" pitchFamily="34" charset="0"/>
              </a:rPr>
              <a:t> </a:t>
            </a:r>
            <a:endParaRPr lang="en-GB" dirty="0"/>
          </a:p>
          <a:p>
            <a:pPr marL="0" indent="0">
              <a:buNone/>
            </a:pPr>
            <a:endParaRPr lang="en-GB" sz="4300" dirty="0">
              <a:latin typeface="Arial" panose="020B0604020202020204" pitchFamily="34" charset="0"/>
              <a:cs typeface="Arial" panose="020B0604020202020204" pitchFamily="34" charset="0"/>
            </a:endParaRPr>
          </a:p>
          <a:p>
            <a:pPr marL="0" indent="0">
              <a:buNone/>
            </a:pPr>
            <a:endParaRPr lang="en-GB" sz="4300" dirty="0">
              <a:latin typeface="Arial" panose="020B0604020202020204" pitchFamily="34" charset="0"/>
              <a:cs typeface="Arial" panose="020B0604020202020204" pitchFamily="34" charset="0"/>
            </a:endParaRPr>
          </a:p>
          <a:p>
            <a:pPr marL="0" indent="0">
              <a:buNone/>
            </a:pPr>
            <a:endParaRPr lang="en-GB" sz="43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44A11A6-67BD-4D68-9348-048C5EBF2A0B}"/>
              </a:ext>
            </a:extLst>
          </p:cNvPr>
          <p:cNvSpPr/>
          <p:nvPr/>
        </p:nvSpPr>
        <p:spPr>
          <a:xfrm>
            <a:off x="0" y="0"/>
            <a:ext cx="12192000" cy="148943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484CCC43-6EFA-42C7-A9B9-F9B9719A6E41}"/>
              </a:ext>
            </a:extLst>
          </p:cNvPr>
          <p:cNvPicPr>
            <a:picLocks noChangeAspect="1"/>
          </p:cNvPicPr>
          <p:nvPr/>
        </p:nvPicPr>
        <p:blipFill>
          <a:blip r:embed="rId2"/>
          <a:stretch>
            <a:fillRect/>
          </a:stretch>
        </p:blipFill>
        <p:spPr>
          <a:xfrm>
            <a:off x="361014" y="163872"/>
            <a:ext cx="3645724" cy="1066892"/>
          </a:xfrm>
          <a:prstGeom prst="rect">
            <a:avLst/>
          </a:prstGeom>
        </p:spPr>
      </p:pic>
    </p:spTree>
    <p:extLst>
      <p:ext uri="{BB962C8B-B14F-4D97-AF65-F5344CB8AC3E}">
        <p14:creationId xmlns:p14="http://schemas.microsoft.com/office/powerpoint/2010/main" val="1180438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7562702" y="5677157"/>
            <a:ext cx="3648075" cy="1066800"/>
          </a:xfrm>
          <a:prstGeom prst="rect">
            <a:avLst/>
          </a:prstGeom>
        </p:spPr>
      </p:pic>
      <p:pic>
        <p:nvPicPr>
          <p:cNvPr id="4" name="Picture 3">
            <a:extLst>
              <a:ext uri="{FF2B5EF4-FFF2-40B4-BE49-F238E27FC236}">
                <a16:creationId xmlns:a16="http://schemas.microsoft.com/office/drawing/2014/main" id="{D9D63EB6-0CEF-4911-9374-7AE8F30BF002}"/>
              </a:ext>
            </a:extLst>
          </p:cNvPr>
          <p:cNvPicPr>
            <a:picLocks noChangeAspect="1"/>
          </p:cNvPicPr>
          <p:nvPr/>
        </p:nvPicPr>
        <p:blipFill>
          <a:blip r:embed="rId3"/>
          <a:stretch>
            <a:fillRect/>
          </a:stretch>
        </p:blipFill>
        <p:spPr>
          <a:xfrm>
            <a:off x="0" y="0"/>
            <a:ext cx="12192000" cy="1498118"/>
          </a:xfrm>
          <a:prstGeom prst="rect">
            <a:avLst/>
          </a:prstGeom>
        </p:spPr>
      </p:pic>
      <p:pic>
        <p:nvPicPr>
          <p:cNvPr id="6" name="Picture 5">
            <a:extLst>
              <a:ext uri="{FF2B5EF4-FFF2-40B4-BE49-F238E27FC236}">
                <a16:creationId xmlns:a16="http://schemas.microsoft.com/office/drawing/2014/main" id="{0E901C82-0909-4CAC-9643-17A330D24186}"/>
              </a:ext>
            </a:extLst>
          </p:cNvPr>
          <p:cNvPicPr>
            <a:picLocks noChangeAspect="1"/>
          </p:cNvPicPr>
          <p:nvPr/>
        </p:nvPicPr>
        <p:blipFill>
          <a:blip r:embed="rId4"/>
          <a:stretch>
            <a:fillRect/>
          </a:stretch>
        </p:blipFill>
        <p:spPr>
          <a:xfrm>
            <a:off x="210186" y="156497"/>
            <a:ext cx="3645724" cy="1066892"/>
          </a:xfrm>
          <a:prstGeom prst="rect">
            <a:avLst/>
          </a:prstGeom>
        </p:spPr>
      </p:pic>
      <p:sp>
        <p:nvSpPr>
          <p:cNvPr id="7" name="Rectangle 6">
            <a:extLst>
              <a:ext uri="{FF2B5EF4-FFF2-40B4-BE49-F238E27FC236}">
                <a16:creationId xmlns:a16="http://schemas.microsoft.com/office/drawing/2014/main" id="{9364E08E-5DEE-40AB-81A9-36C6BC5DF8A2}"/>
              </a:ext>
            </a:extLst>
          </p:cNvPr>
          <p:cNvSpPr/>
          <p:nvPr/>
        </p:nvSpPr>
        <p:spPr>
          <a:xfrm>
            <a:off x="5910146" y="1626580"/>
            <a:ext cx="6178759" cy="2585323"/>
          </a:xfrm>
          <a:prstGeom prst="rect">
            <a:avLst/>
          </a:prstGeom>
          <a:solidFill>
            <a:schemeClr val="accent6">
              <a:lumMod val="20000"/>
              <a:lumOff val="80000"/>
            </a:schemeClr>
          </a:solidFill>
        </p:spPr>
        <p:txBody>
          <a:bodyPr wrap="square">
            <a:spAutoFit/>
          </a:bodyPr>
          <a:lstStyle/>
          <a:p>
            <a:r>
              <a:rPr lang="en-GB" sz="3600" b="1" dirty="0">
                <a:solidFill>
                  <a:srgbClr val="464646"/>
                </a:solidFill>
                <a:latin typeface="Comic Sans MS" panose="030F0702030302020204" pitchFamily="66" charset="0"/>
              </a:rPr>
              <a:t>Reflection:</a:t>
            </a:r>
            <a:br>
              <a:rPr lang="en-GB" dirty="0">
                <a:latin typeface="Comic Sans MS" panose="030F0702030302020204" pitchFamily="66" charset="0"/>
              </a:rPr>
            </a:br>
            <a:endParaRPr lang="en-GB" dirty="0">
              <a:latin typeface="Comic Sans MS" panose="030F0702030302020204" pitchFamily="66" charset="0"/>
            </a:endParaRPr>
          </a:p>
          <a:p>
            <a:r>
              <a:rPr lang="en-GB" dirty="0"/>
              <a:t>In this reading the disciples were afraid and sad.  Jesus came among them to try to console them.  What is interesting is how the disciples gathered together for safety and comfort.  You can never underestimate the importance of having someone who you can trust to talk to.</a:t>
            </a:r>
          </a:p>
          <a:p>
            <a:endParaRPr lang="en-GB" dirty="0"/>
          </a:p>
        </p:txBody>
      </p:sp>
      <p:sp>
        <p:nvSpPr>
          <p:cNvPr id="5" name="Rectangle 4">
            <a:extLst>
              <a:ext uri="{FF2B5EF4-FFF2-40B4-BE49-F238E27FC236}">
                <a16:creationId xmlns:a16="http://schemas.microsoft.com/office/drawing/2014/main" id="{5A316F01-203A-41C4-B00D-80A27E9C0761}"/>
              </a:ext>
            </a:extLst>
          </p:cNvPr>
          <p:cNvSpPr/>
          <p:nvPr/>
        </p:nvSpPr>
        <p:spPr>
          <a:xfrm>
            <a:off x="315950" y="1657885"/>
            <a:ext cx="5136996" cy="4747518"/>
          </a:xfrm>
          <a:prstGeom prst="rect">
            <a:avLst/>
          </a:prstGeom>
        </p:spPr>
        <p:txBody>
          <a:bodyPr wrap="square">
            <a:spAutoFit/>
          </a:bodyPr>
          <a:lstStyle/>
          <a:p>
            <a:r>
              <a:rPr lang="en-GB" dirty="0">
                <a:latin typeface="Comic Sans MS" panose="030F0702030302020204" pitchFamily="66" charset="0"/>
              </a:rPr>
              <a:t>A reading from the Gospel of John 20 :19-20</a:t>
            </a:r>
          </a:p>
          <a:p>
            <a:r>
              <a:rPr lang="en-GB" sz="2000" b="1" dirty="0">
                <a:latin typeface="Comic Sans MS" panose="030F0702030302020204" pitchFamily="66" charset="0"/>
              </a:rPr>
              <a:t>Glory to you O Lord</a:t>
            </a:r>
          </a:p>
          <a:p>
            <a:endParaRPr lang="en-GB" sz="1050" dirty="0">
              <a:solidFill>
                <a:srgbClr val="000000"/>
              </a:solidFill>
              <a:latin typeface="Comic Sans MS" panose="030F0702030302020204" pitchFamily="66" charset="0"/>
            </a:endParaRPr>
          </a:p>
          <a:p>
            <a:pPr>
              <a:lnSpc>
                <a:spcPct val="115000"/>
              </a:lnSpc>
            </a:pPr>
            <a:r>
              <a:rPr lang="en-GB" kern="1400" dirty="0">
                <a:solidFill>
                  <a:srgbClr val="000000"/>
                </a:solidFill>
                <a:latin typeface="Comic Sans MS" panose="030F0702030302020204" pitchFamily="66" charset="0"/>
              </a:rPr>
              <a:t>On the evening of that day, the first day of the week, the doors were locked where the disciples were together, because of their fear of the Jews, but Jesus came and stood among them.  He said to them, “Peace be with you.   When he had said this, he showed them his hands and his side.  The disciples kept looking at the Lord and were full of joy.</a:t>
            </a:r>
          </a:p>
          <a:p>
            <a:pPr>
              <a:lnSpc>
                <a:spcPct val="115000"/>
              </a:lnSpc>
            </a:pPr>
            <a:endParaRPr lang="en-GB" sz="1200" dirty="0">
              <a:solidFill>
                <a:schemeClr val="tx1">
                  <a:lumMod val="85000"/>
                  <a:lumOff val="15000"/>
                </a:schemeClr>
              </a:solidFill>
              <a:latin typeface="Comic Sans MS" panose="030F0702030302020204" pitchFamily="66" charset="0"/>
            </a:endParaRPr>
          </a:p>
          <a:p>
            <a:pPr>
              <a:lnSpc>
                <a:spcPts val="2200"/>
              </a:lnSpc>
            </a:pPr>
            <a:r>
              <a:rPr lang="en-US" kern="1400" dirty="0">
                <a:solidFill>
                  <a:srgbClr val="000000"/>
                </a:solidFill>
                <a:latin typeface="Comic Sans MS" panose="030F0702030302020204" pitchFamily="66" charset="0"/>
              </a:rPr>
              <a:t>The Gospel of the Lord.</a:t>
            </a:r>
          </a:p>
          <a:p>
            <a:pPr>
              <a:lnSpc>
                <a:spcPts val="2200"/>
              </a:lnSpc>
            </a:pPr>
            <a:endParaRPr lang="en-US" kern="1400" dirty="0">
              <a:solidFill>
                <a:srgbClr val="000000"/>
              </a:solidFill>
              <a:latin typeface="Comic Sans MS" panose="030F0702030302020204" pitchFamily="66" charset="0"/>
            </a:endParaRPr>
          </a:p>
          <a:p>
            <a:pPr>
              <a:lnSpc>
                <a:spcPts val="2200"/>
              </a:lnSpc>
            </a:pPr>
            <a:r>
              <a:rPr lang="en-US" sz="2800" b="1" i="1" kern="1400" dirty="0">
                <a:solidFill>
                  <a:srgbClr val="000000"/>
                </a:solidFill>
                <a:latin typeface="Comic Sans MS" panose="030F0702030302020204" pitchFamily="66" charset="0"/>
              </a:rPr>
              <a:t>Praise to you, Lord Jesus Christ</a:t>
            </a:r>
            <a:endParaRPr lang="en-GB" sz="2800" b="1" i="1" kern="1400" dirty="0">
              <a:solidFill>
                <a:srgbClr val="000000"/>
              </a:solidFill>
              <a:latin typeface="Comic Sans MS" panose="030F0702030302020204" pitchFamily="66" charset="0"/>
            </a:endParaRPr>
          </a:p>
        </p:txBody>
      </p:sp>
    </p:spTree>
    <p:extLst>
      <p:ext uri="{BB962C8B-B14F-4D97-AF65-F5344CB8AC3E}">
        <p14:creationId xmlns:p14="http://schemas.microsoft.com/office/powerpoint/2010/main" val="3258608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D0DC-AA63-4D49-8915-E74F5198345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930E65E-C6CA-4A49-BE98-E675806AD12B}"/>
              </a:ext>
            </a:extLst>
          </p:cNvPr>
          <p:cNvSpPr>
            <a:spLocks noGrp="1"/>
          </p:cNvSpPr>
          <p:nvPr>
            <p:ph idx="1"/>
          </p:nvPr>
        </p:nvSpPr>
        <p:spPr/>
        <p:txBody>
          <a:bodyPr/>
          <a:lstStyle/>
          <a:p>
            <a:pPr marL="0" indent="0">
              <a:buNone/>
            </a:pPr>
            <a:r>
              <a:rPr lang="en-GB" sz="6000" dirty="0">
                <a:latin typeface="Arial" panose="020B0604020202020204" pitchFamily="34" charset="0"/>
                <a:cs typeface="Arial" panose="020B0604020202020204" pitchFamily="34" charset="0"/>
              </a:rPr>
              <a:t>In the name of the Father and of the Son and of the Holy Spirit. Amen</a:t>
            </a:r>
          </a:p>
          <a:p>
            <a:pPr marL="0" indent="0">
              <a:buNone/>
            </a:pPr>
            <a:endParaRPr lang="en-GB" dirty="0"/>
          </a:p>
        </p:txBody>
      </p:sp>
      <p:pic>
        <p:nvPicPr>
          <p:cNvPr id="4" name="Picture 3">
            <a:extLst>
              <a:ext uri="{FF2B5EF4-FFF2-40B4-BE49-F238E27FC236}">
                <a16:creationId xmlns:a16="http://schemas.microsoft.com/office/drawing/2014/main" id="{C5301223-1479-43FF-9F39-C456205F3C8A}"/>
              </a:ext>
            </a:extLst>
          </p:cNvPr>
          <p:cNvPicPr>
            <a:picLocks noChangeAspect="1"/>
          </p:cNvPicPr>
          <p:nvPr/>
        </p:nvPicPr>
        <p:blipFill>
          <a:blip r:embed="rId2"/>
          <a:stretch>
            <a:fillRect/>
          </a:stretch>
        </p:blipFill>
        <p:spPr>
          <a:xfrm>
            <a:off x="0" y="0"/>
            <a:ext cx="12192000" cy="1499616"/>
          </a:xfrm>
          <a:prstGeom prst="rect">
            <a:avLst/>
          </a:prstGeom>
        </p:spPr>
      </p:pic>
      <p:pic>
        <p:nvPicPr>
          <p:cNvPr id="5" name="Picture 4">
            <a:extLst>
              <a:ext uri="{FF2B5EF4-FFF2-40B4-BE49-F238E27FC236}">
                <a16:creationId xmlns:a16="http://schemas.microsoft.com/office/drawing/2014/main" id="{6E56144E-E231-4EFC-8102-38C120F3C027}"/>
              </a:ext>
            </a:extLst>
          </p:cNvPr>
          <p:cNvPicPr>
            <a:picLocks noChangeAspect="1"/>
          </p:cNvPicPr>
          <p:nvPr/>
        </p:nvPicPr>
        <p:blipFill>
          <a:blip r:embed="rId3"/>
          <a:stretch>
            <a:fillRect/>
          </a:stretch>
        </p:blipFill>
        <p:spPr>
          <a:xfrm>
            <a:off x="361014" y="216362"/>
            <a:ext cx="3645724" cy="1066892"/>
          </a:xfrm>
          <a:prstGeom prst="rect">
            <a:avLst/>
          </a:prstGeom>
        </p:spPr>
      </p:pic>
    </p:spTree>
    <p:extLst>
      <p:ext uri="{BB962C8B-B14F-4D97-AF65-F5344CB8AC3E}">
        <p14:creationId xmlns:p14="http://schemas.microsoft.com/office/powerpoint/2010/main" val="1438096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2950" y="1613333"/>
            <a:ext cx="7920880" cy="3200876"/>
          </a:xfrm>
          <a:prstGeom prst="rect">
            <a:avLst/>
          </a:prstGeom>
          <a:noFill/>
        </p:spPr>
        <p:txBody>
          <a:bodyPr wrap="square" rtlCol="0">
            <a:spAutoFit/>
          </a:bodyPr>
          <a:lstStyle/>
          <a:p>
            <a:pPr algn="ctr"/>
            <a:r>
              <a:rPr lang="en-GB" sz="4000" dirty="0">
                <a:latin typeface="Arial" panose="020B0604020202020204" pitchFamily="34" charset="0"/>
                <a:cs typeface="Arial" panose="020B0604020202020204" pitchFamily="34" charset="0"/>
              </a:rPr>
              <a:t>Tuesday 14</a:t>
            </a:r>
            <a:r>
              <a:rPr lang="en-GB" sz="4000" baseline="30000" dirty="0">
                <a:latin typeface="Arial" panose="020B0604020202020204" pitchFamily="34" charset="0"/>
                <a:cs typeface="Arial" panose="020B0604020202020204" pitchFamily="34" charset="0"/>
              </a:rPr>
              <a:t>th</a:t>
            </a:r>
            <a:r>
              <a:rPr lang="en-GB" sz="4000" dirty="0">
                <a:latin typeface="Arial" panose="020B0604020202020204" pitchFamily="34" charset="0"/>
                <a:cs typeface="Arial" panose="020B0604020202020204" pitchFamily="34" charset="0"/>
              </a:rPr>
              <a:t> May</a:t>
            </a: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r>
              <a:rPr lang="en-GB" sz="3600" b="1" dirty="0">
                <a:latin typeface="Arial" panose="020B0604020202020204" pitchFamily="34" charset="0"/>
                <a:cs typeface="Arial" panose="020B0604020202020204" pitchFamily="34" charset="0"/>
              </a:rPr>
              <a:t>Faith ~ Excellence ~ Determination</a:t>
            </a:r>
          </a:p>
          <a:p>
            <a:pPr algn="ctr"/>
            <a:endParaRPr lang="en-GB" sz="3600" b="1" dirty="0">
              <a:latin typeface="Arial" panose="020B0604020202020204" pitchFamily="34" charset="0"/>
              <a:cs typeface="Arial" panose="020B0604020202020204" pitchFamily="34" charset="0"/>
            </a:endParaRPr>
          </a:p>
          <a:p>
            <a:pPr algn="ctr"/>
            <a:r>
              <a:rPr lang="en-GB" sz="3600" dirty="0">
                <a:latin typeface="Arial" panose="020B0604020202020204" pitchFamily="34" charset="0"/>
                <a:cs typeface="Arial" panose="020B0604020202020204" pitchFamily="34" charset="0"/>
              </a:rPr>
              <a:t>Communications</a:t>
            </a:r>
            <a:endParaRPr lang="en-GB" sz="3600" b="1" dirty="0">
              <a:latin typeface="Bradley Hand ITC" panose="03070402050302030203" pitchFamily="66" charset="0"/>
            </a:endParaRPr>
          </a:p>
          <a:p>
            <a:pPr algn="ctr"/>
            <a:endParaRPr lang="en-GB" sz="3600" b="1" dirty="0">
              <a:latin typeface="Bradley Hand ITC" panose="03070402050302030203" pitchFamily="66" charset="0"/>
            </a:endParaRPr>
          </a:p>
        </p:txBody>
      </p:sp>
      <p:pic>
        <p:nvPicPr>
          <p:cNvPr id="3" name="Picture 2"/>
          <p:cNvPicPr/>
          <p:nvPr/>
        </p:nvPicPr>
        <p:blipFill>
          <a:blip r:embed="rId2"/>
          <a:stretch>
            <a:fillRect/>
          </a:stretch>
        </p:blipFill>
        <p:spPr>
          <a:xfrm>
            <a:off x="4271962" y="5791200"/>
            <a:ext cx="3648075" cy="1066800"/>
          </a:xfrm>
          <a:prstGeom prst="rect">
            <a:avLst/>
          </a:prstGeom>
        </p:spPr>
      </p:pic>
      <p:pic>
        <p:nvPicPr>
          <p:cNvPr id="4" name="Picture 3">
            <a:extLst>
              <a:ext uri="{FF2B5EF4-FFF2-40B4-BE49-F238E27FC236}">
                <a16:creationId xmlns:a16="http://schemas.microsoft.com/office/drawing/2014/main" id="{D9D63EB6-0CEF-4911-9374-7AE8F30BF002}"/>
              </a:ext>
            </a:extLst>
          </p:cNvPr>
          <p:cNvPicPr>
            <a:picLocks noChangeAspect="1"/>
          </p:cNvPicPr>
          <p:nvPr/>
        </p:nvPicPr>
        <p:blipFill>
          <a:blip r:embed="rId3"/>
          <a:stretch>
            <a:fillRect/>
          </a:stretch>
        </p:blipFill>
        <p:spPr>
          <a:xfrm>
            <a:off x="0" y="0"/>
            <a:ext cx="12192000" cy="1498118"/>
          </a:xfrm>
          <a:prstGeom prst="rect">
            <a:avLst/>
          </a:prstGeom>
        </p:spPr>
      </p:pic>
      <p:pic>
        <p:nvPicPr>
          <p:cNvPr id="6" name="Picture 5">
            <a:extLst>
              <a:ext uri="{FF2B5EF4-FFF2-40B4-BE49-F238E27FC236}">
                <a16:creationId xmlns:a16="http://schemas.microsoft.com/office/drawing/2014/main" id="{0E901C82-0909-4CAC-9643-17A330D24186}"/>
              </a:ext>
            </a:extLst>
          </p:cNvPr>
          <p:cNvPicPr>
            <a:picLocks noChangeAspect="1"/>
          </p:cNvPicPr>
          <p:nvPr/>
        </p:nvPicPr>
        <p:blipFill>
          <a:blip r:embed="rId4"/>
          <a:stretch>
            <a:fillRect/>
          </a:stretch>
        </p:blipFill>
        <p:spPr>
          <a:xfrm>
            <a:off x="210186" y="156497"/>
            <a:ext cx="3645724" cy="1066892"/>
          </a:xfrm>
          <a:prstGeom prst="rect">
            <a:avLst/>
          </a:prstGeom>
        </p:spPr>
      </p:pic>
    </p:spTree>
    <p:extLst>
      <p:ext uri="{BB962C8B-B14F-4D97-AF65-F5344CB8AC3E}">
        <p14:creationId xmlns:p14="http://schemas.microsoft.com/office/powerpoint/2010/main" val="611611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1851" y="1613333"/>
            <a:ext cx="9678573" cy="3570208"/>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Mission Statement</a:t>
            </a:r>
          </a:p>
          <a:p>
            <a:endParaRPr lang="en-GB" dirty="0">
              <a:latin typeface="Arial" panose="020B0604020202020204" pitchFamily="34" charset="0"/>
              <a:cs typeface="Arial" panose="020B0604020202020204" pitchFamily="34" charset="0"/>
            </a:endParaRPr>
          </a:p>
          <a:p>
            <a:pPr algn="ctr"/>
            <a:r>
              <a:rPr lang="en-GB" sz="3200" dirty="0">
                <a:latin typeface="Arial" panose="020B0604020202020204" pitchFamily="34" charset="0"/>
                <a:cs typeface="Arial" panose="020B0604020202020204" pitchFamily="34" charset="0"/>
              </a:rPr>
              <a:t>With the Lord’s help, we are united in </a:t>
            </a:r>
            <a:r>
              <a:rPr lang="en-GB" sz="3200" b="1" dirty="0">
                <a:latin typeface="Arial" panose="020B0604020202020204" pitchFamily="34" charset="0"/>
                <a:cs typeface="Arial" panose="020B0604020202020204" pitchFamily="34" charset="0"/>
              </a:rPr>
              <a:t>faith</a:t>
            </a:r>
            <a:r>
              <a:rPr lang="en-GB" sz="3200" dirty="0">
                <a:latin typeface="Arial" panose="020B0604020202020204" pitchFamily="34" charset="0"/>
                <a:cs typeface="Arial" panose="020B0604020202020204" pitchFamily="34" charset="0"/>
              </a:rPr>
              <a:t>, we strive for success and </a:t>
            </a:r>
            <a:r>
              <a:rPr lang="en-GB" sz="3200" b="1" dirty="0">
                <a:latin typeface="Arial" panose="020B0604020202020204" pitchFamily="34" charset="0"/>
                <a:cs typeface="Arial" panose="020B0604020202020204" pitchFamily="34" charset="0"/>
              </a:rPr>
              <a:t>excellence</a:t>
            </a:r>
            <a:r>
              <a:rPr lang="en-GB" sz="3200" dirty="0">
                <a:latin typeface="Arial" panose="020B0604020202020204" pitchFamily="34" charset="0"/>
                <a:cs typeface="Arial" panose="020B0604020202020204" pitchFamily="34" charset="0"/>
              </a:rPr>
              <a:t>, we are </a:t>
            </a:r>
            <a:r>
              <a:rPr lang="en-GB" sz="3200" b="1" dirty="0">
                <a:latin typeface="Arial" panose="020B0604020202020204" pitchFamily="34" charset="0"/>
                <a:cs typeface="Arial" panose="020B0604020202020204" pitchFamily="34" charset="0"/>
              </a:rPr>
              <a:t>determined</a:t>
            </a:r>
            <a:r>
              <a:rPr lang="en-GB" sz="3200" dirty="0">
                <a:latin typeface="Arial" panose="020B0604020202020204" pitchFamily="34" charset="0"/>
                <a:cs typeface="Arial" panose="020B0604020202020204" pitchFamily="34" charset="0"/>
              </a:rPr>
              <a:t> to be the best that we can be.</a:t>
            </a:r>
          </a:p>
          <a:p>
            <a:pPr algn="ct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r>
              <a:rPr lang="en-GB" sz="3600" b="1" dirty="0">
                <a:latin typeface="Arial" panose="020B0604020202020204" pitchFamily="34" charset="0"/>
                <a:cs typeface="Arial" panose="020B0604020202020204" pitchFamily="34" charset="0"/>
              </a:rPr>
              <a:t>Faith ~ Excellence ~ Determination</a:t>
            </a:r>
            <a:endParaRPr lang="en-GB" sz="3600" dirty="0">
              <a:latin typeface="Arial" panose="020B0604020202020204" pitchFamily="34" charset="0"/>
              <a:cs typeface="Arial" panose="020B0604020202020204" pitchFamily="34" charset="0"/>
            </a:endParaRPr>
          </a:p>
        </p:txBody>
      </p:sp>
      <p:pic>
        <p:nvPicPr>
          <p:cNvPr id="3" name="Picture 2"/>
          <p:cNvPicPr/>
          <p:nvPr/>
        </p:nvPicPr>
        <p:blipFill>
          <a:blip r:embed="rId2"/>
          <a:stretch>
            <a:fillRect/>
          </a:stretch>
        </p:blipFill>
        <p:spPr>
          <a:xfrm>
            <a:off x="4271962" y="5791200"/>
            <a:ext cx="3648075" cy="1066800"/>
          </a:xfrm>
          <a:prstGeom prst="rect">
            <a:avLst/>
          </a:prstGeom>
        </p:spPr>
      </p:pic>
      <p:pic>
        <p:nvPicPr>
          <p:cNvPr id="4" name="Picture 3">
            <a:extLst>
              <a:ext uri="{FF2B5EF4-FFF2-40B4-BE49-F238E27FC236}">
                <a16:creationId xmlns:a16="http://schemas.microsoft.com/office/drawing/2014/main" id="{D9D63EB6-0CEF-4911-9374-7AE8F30BF002}"/>
              </a:ext>
            </a:extLst>
          </p:cNvPr>
          <p:cNvPicPr>
            <a:picLocks noChangeAspect="1"/>
          </p:cNvPicPr>
          <p:nvPr/>
        </p:nvPicPr>
        <p:blipFill>
          <a:blip r:embed="rId3"/>
          <a:stretch>
            <a:fillRect/>
          </a:stretch>
        </p:blipFill>
        <p:spPr>
          <a:xfrm>
            <a:off x="0" y="0"/>
            <a:ext cx="12192000" cy="1498118"/>
          </a:xfrm>
          <a:prstGeom prst="rect">
            <a:avLst/>
          </a:prstGeom>
        </p:spPr>
      </p:pic>
      <p:pic>
        <p:nvPicPr>
          <p:cNvPr id="6" name="Picture 5">
            <a:extLst>
              <a:ext uri="{FF2B5EF4-FFF2-40B4-BE49-F238E27FC236}">
                <a16:creationId xmlns:a16="http://schemas.microsoft.com/office/drawing/2014/main" id="{0E901C82-0909-4CAC-9643-17A330D24186}"/>
              </a:ext>
            </a:extLst>
          </p:cNvPr>
          <p:cNvPicPr>
            <a:picLocks noChangeAspect="1"/>
          </p:cNvPicPr>
          <p:nvPr/>
        </p:nvPicPr>
        <p:blipFill>
          <a:blip r:embed="rId4"/>
          <a:stretch>
            <a:fillRect/>
          </a:stretch>
        </p:blipFill>
        <p:spPr>
          <a:xfrm>
            <a:off x="210186" y="156497"/>
            <a:ext cx="3645724" cy="1066892"/>
          </a:xfrm>
          <a:prstGeom prst="rect">
            <a:avLst/>
          </a:prstGeom>
        </p:spPr>
      </p:pic>
    </p:spTree>
    <p:extLst>
      <p:ext uri="{BB962C8B-B14F-4D97-AF65-F5344CB8AC3E}">
        <p14:creationId xmlns:p14="http://schemas.microsoft.com/office/powerpoint/2010/main" val="4076109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cbf6fcd-a56e-40ab-92f5-ea8387f0b4f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C6C4ECE2C94C4CA14E2D6545A1AF21" ma:contentTypeVersion="15" ma:contentTypeDescription="Create a new document." ma:contentTypeScope="" ma:versionID="3d56df6899182334b3fbf8ea6b0a61d9">
  <xsd:schema xmlns:xsd="http://www.w3.org/2001/XMLSchema" xmlns:xs="http://www.w3.org/2001/XMLSchema" xmlns:p="http://schemas.microsoft.com/office/2006/metadata/properties" xmlns:ns3="acbf6fcd-a56e-40ab-92f5-ea8387f0b4f9" xmlns:ns4="886585d9-04df-4862-993f-de22c84d00b8" targetNamespace="http://schemas.microsoft.com/office/2006/metadata/properties" ma:root="true" ma:fieldsID="f1ac4c4f0d8830a5d34bef18cd4279b5" ns3:_="" ns4:_="">
    <xsd:import namespace="acbf6fcd-a56e-40ab-92f5-ea8387f0b4f9"/>
    <xsd:import namespace="886585d9-04df-4862-993f-de22c84d00b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bf6fcd-a56e-40ab-92f5-ea8387f0b4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86585d9-04df-4862-993f-de22c84d00b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B192D0-17C2-4ED0-9153-794206B9CFF7}">
  <ds:schemaRefs>
    <ds:schemaRef ds:uri="http://purl.org/dc/dcmitype/"/>
    <ds:schemaRef ds:uri="http://purl.org/dc/elements/1.1/"/>
    <ds:schemaRef ds:uri="acbf6fcd-a56e-40ab-92f5-ea8387f0b4f9"/>
    <ds:schemaRef ds:uri="http://schemas.openxmlformats.org/package/2006/metadata/core-properties"/>
    <ds:schemaRef ds:uri="886585d9-04df-4862-993f-de22c84d00b8"/>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391B05C-3354-48E2-86D3-50DF5CAAB4C8}">
  <ds:schemaRefs>
    <ds:schemaRef ds:uri="http://schemas.microsoft.com/sharepoint/v3/contenttype/forms"/>
  </ds:schemaRefs>
</ds:datastoreItem>
</file>

<file path=customXml/itemProps3.xml><?xml version="1.0" encoding="utf-8"?>
<ds:datastoreItem xmlns:ds="http://schemas.openxmlformats.org/officeDocument/2006/customXml" ds:itemID="{2C7068D7-6339-4AB9-95D7-F2B80D8435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bf6fcd-a56e-40ab-92f5-ea8387f0b4f9"/>
    <ds:schemaRef ds:uri="886585d9-04df-4862-993f-de22c84d00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7003</TotalTime>
  <Words>1438</Words>
  <Application>Microsoft Office PowerPoint</Application>
  <PresentationFormat>Widescreen</PresentationFormat>
  <Paragraphs>153</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Bradley Hand ITC</vt:lpstr>
      <vt:lpstr>Calibri</vt:lpstr>
      <vt:lpstr>Calibri Light</vt:lpstr>
      <vt:lpstr>Comic Sans MS</vt:lpstr>
      <vt:lpstr>Segoe Print</vt:lpstr>
      <vt:lpstr>Times New Roman</vt:lpstr>
      <vt:lpstr>Office Theme</vt:lpstr>
      <vt:lpstr>PowerPoint Presentation</vt:lpstr>
      <vt:lpstr>PowerPoint Presentation</vt:lpstr>
      <vt:lpstr>PowerPoint Presentation</vt:lpstr>
      <vt:lpstr>Opening Prayer</vt:lpstr>
      <vt:lpstr>PowerPoint Presentation</vt:lpstr>
      <vt:lpstr>PowerPoint Presentation</vt:lpstr>
      <vt:lpstr>PowerPoint Presentation</vt:lpstr>
      <vt:lpstr>PowerPoint Presentation</vt:lpstr>
      <vt:lpstr>PowerPoint Presentation</vt:lpstr>
      <vt:lpstr>PowerPoint Presentation</vt:lpstr>
      <vt:lpstr>Opening Prayer</vt:lpstr>
      <vt:lpstr>PowerPoint Presentation</vt:lpstr>
      <vt:lpstr>PowerPoint Presentation</vt:lpstr>
      <vt:lpstr>PowerPoint Presentation</vt:lpstr>
      <vt:lpstr>PowerPoint Presentation</vt:lpstr>
      <vt:lpstr>PowerPoint Presentation</vt:lpstr>
      <vt:lpstr>Opening Prayer</vt:lpstr>
      <vt:lpstr>PowerPoint Presentation</vt:lpstr>
      <vt:lpstr>PowerPoint Presentation</vt:lpstr>
      <vt:lpstr>PowerPoint Presentation</vt:lpstr>
      <vt:lpstr>PowerPoint Presentation</vt:lpstr>
      <vt:lpstr>Opening Prayer</vt:lpstr>
      <vt:lpstr>PowerPoint Presentation</vt:lpstr>
      <vt:lpstr>PowerPoint Presentation</vt:lpstr>
      <vt:lpstr>PowerPoint Presentation</vt:lpstr>
      <vt:lpstr>PowerPoint Presentation</vt:lpstr>
      <vt:lpstr>PowerPoint Presentation</vt:lpstr>
      <vt:lpstr>Closing prayer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20th April 2023</dc:title>
  <dc:creator>Liz Boylan</dc:creator>
  <cp:lastModifiedBy>Oonagh Balls</cp:lastModifiedBy>
  <cp:revision>247</cp:revision>
  <dcterms:created xsi:type="dcterms:W3CDTF">2023-04-19T15:11:51Z</dcterms:created>
  <dcterms:modified xsi:type="dcterms:W3CDTF">2024-05-08T14:02:31Z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0x010100DAC6C4ECE2C94C4CA14E2D6545A1AF21</vt:lpwstr>
  </property>
</Properties>
</file>